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60"/>
  </p:normalViewPr>
  <p:slideViewPr>
    <p:cSldViewPr>
      <p:cViewPr>
        <p:scale>
          <a:sx n="66" d="100"/>
          <a:sy n="66" d="100"/>
        </p:scale>
        <p:origin x="-130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6FB04-E5E8-4641-81DC-9FD4269B0606}" type="datetimeFigureOut">
              <a:rPr lang="es-ES" smtClean="0"/>
              <a:pPr/>
              <a:t>29/07/2012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73F8E-E23E-4666-9D08-2A71ED8054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6FB04-E5E8-4641-81DC-9FD4269B0606}" type="datetimeFigureOut">
              <a:rPr lang="es-ES" smtClean="0"/>
              <a:pPr/>
              <a:t>29/07/2012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73F8E-E23E-4666-9D08-2A71ED8054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6FB04-E5E8-4641-81DC-9FD4269B0606}" type="datetimeFigureOut">
              <a:rPr lang="es-ES" smtClean="0"/>
              <a:pPr/>
              <a:t>29/07/2012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73F8E-E23E-4666-9D08-2A71ED8054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6FB04-E5E8-4641-81DC-9FD4269B0606}" type="datetimeFigureOut">
              <a:rPr lang="es-ES" smtClean="0"/>
              <a:pPr/>
              <a:t>29/07/2012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73F8E-E23E-4666-9D08-2A71ED8054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6FB04-E5E8-4641-81DC-9FD4269B0606}" type="datetimeFigureOut">
              <a:rPr lang="es-ES" smtClean="0"/>
              <a:pPr/>
              <a:t>29/07/2012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73F8E-E23E-4666-9D08-2A71ED8054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6FB04-E5E8-4641-81DC-9FD4269B0606}" type="datetimeFigureOut">
              <a:rPr lang="es-ES" smtClean="0"/>
              <a:pPr/>
              <a:t>29/07/2012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73F8E-E23E-4666-9D08-2A71ED8054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6FB04-E5E8-4641-81DC-9FD4269B0606}" type="datetimeFigureOut">
              <a:rPr lang="es-ES" smtClean="0"/>
              <a:pPr/>
              <a:t>29/07/2012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73F8E-E23E-4666-9D08-2A71ED8054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6FB04-E5E8-4641-81DC-9FD4269B0606}" type="datetimeFigureOut">
              <a:rPr lang="es-ES" smtClean="0"/>
              <a:pPr/>
              <a:t>29/07/2012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73F8E-E23E-4666-9D08-2A71ED8054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6FB04-E5E8-4641-81DC-9FD4269B0606}" type="datetimeFigureOut">
              <a:rPr lang="es-ES" smtClean="0"/>
              <a:pPr/>
              <a:t>29/07/2012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73F8E-E23E-4666-9D08-2A71ED8054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6FB04-E5E8-4641-81DC-9FD4269B0606}" type="datetimeFigureOut">
              <a:rPr lang="es-ES" smtClean="0"/>
              <a:pPr/>
              <a:t>29/07/2012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73F8E-E23E-4666-9D08-2A71ED8054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396FB04-E5E8-4641-81DC-9FD4269B0606}" type="datetimeFigureOut">
              <a:rPr lang="es-ES" smtClean="0"/>
              <a:pPr/>
              <a:t>29/07/2012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E873F8E-E23E-4666-9D08-2A71ED8054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396FB04-E5E8-4641-81DC-9FD4269B0606}" type="datetimeFigureOut">
              <a:rPr lang="es-ES" smtClean="0"/>
              <a:pPr/>
              <a:t>29/07/2012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E873F8E-E23E-4666-9D08-2A71ED8054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188744"/>
          </a:xfrm>
        </p:spPr>
        <p:txBody>
          <a:bodyPr>
            <a:noAutofit/>
          </a:bodyPr>
          <a:lstStyle/>
          <a:p>
            <a:pPr algn="ctr"/>
            <a:r>
              <a:rPr lang="es-ES" sz="8800" dirty="0" smtClean="0">
                <a:latin typeface="Angsana New" pitchFamily="18" charset="-34"/>
                <a:cs typeface="Angsana New" pitchFamily="18" charset="-34"/>
              </a:rPr>
              <a:t>ATLETISMO</a:t>
            </a:r>
            <a:endParaRPr lang="es-ES" sz="8800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6" name="5 Marcador de contenido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2041550"/>
            <a:ext cx="4032448" cy="403244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pista</a:t>
            </a:r>
            <a:endParaRPr lang="es-E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734072" cy="5090244"/>
          </a:xfrm>
        </p:spPr>
        <p:txBody>
          <a:bodyPr>
            <a:normAutofit fontScale="92500" lnSpcReduction="10000"/>
          </a:bodyPr>
          <a:lstStyle/>
          <a:p>
            <a:r>
              <a:rPr lang="es-ES" sz="2800" dirty="0" smtClean="0"/>
              <a:t>Las instalaciones del atletismo constan de una pista oval (dos rectas y dos curvas iguales) de material sintético, cuyo largo es de 400 m en su borde interno, y está dividida en ocho calles o andariveles.</a:t>
            </a:r>
            <a:endParaRPr lang="es-ES" sz="2800" dirty="0"/>
          </a:p>
        </p:txBody>
      </p:sp>
      <p:pic>
        <p:nvPicPr>
          <p:cNvPr id="7" name="6 Marcador de contenido" descr="image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492486" y="1628800"/>
            <a:ext cx="5385430" cy="36004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923702"/>
          </a:xfrm>
        </p:spPr>
        <p:txBody>
          <a:bodyPr/>
          <a:lstStyle/>
          <a:p>
            <a:r>
              <a:rPr lang="es-ES" dirty="0" smtClean="0"/>
              <a:t>La pista y el campo</a:t>
            </a:r>
            <a:endParaRPr lang="es-E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El interior de la pista limita al campo, donde se distribuyen las instalaciones de los diferentes concursos.</a:t>
            </a:r>
            <a:endParaRPr lang="es-ES" sz="2800" dirty="0"/>
          </a:p>
        </p:txBody>
      </p:sp>
      <p:pic>
        <p:nvPicPr>
          <p:cNvPr id="7" name="6 Marcador de contenido" descr="images (12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23928" y="980728"/>
            <a:ext cx="4824536" cy="5684656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Pista cubierta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806080" cy="4572000"/>
          </a:xfrm>
        </p:spPr>
        <p:txBody>
          <a:bodyPr>
            <a:normAutofit/>
          </a:bodyPr>
          <a:lstStyle/>
          <a:p>
            <a:r>
              <a:rPr lang="es-ES" sz="2800" dirty="0" smtClean="0"/>
              <a:t>Las competiciones de atletismo también pueden realizarse en pista cubierta, cuyo largo es de 200m, y donde se adaptan algunas de las pruebas.</a:t>
            </a:r>
            <a:endParaRPr lang="es-ES" sz="2800" dirty="0"/>
          </a:p>
        </p:txBody>
      </p:sp>
      <p:pic>
        <p:nvPicPr>
          <p:cNvPr id="5" name="4 Marcador de contenido" descr="images (15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491880" y="1988840"/>
            <a:ext cx="5277507" cy="3749807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Atletismo - pruebas</a:t>
            </a:r>
            <a:endParaRPr lang="es-E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Carreras de velocidad</a:t>
            </a:r>
            <a:endParaRPr lang="es-ES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ES" dirty="0" smtClean="0"/>
              <a:t>Carreras de resistencia</a:t>
            </a:r>
            <a:endParaRPr lang="es-ES" dirty="0"/>
          </a:p>
        </p:txBody>
      </p:sp>
      <p:pic>
        <p:nvPicPr>
          <p:cNvPr id="10" name="9 Marcador de contenido" descr="3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210364" y="2564904"/>
            <a:ext cx="4212560" cy="3024336"/>
          </a:xfrm>
        </p:spPr>
      </p:pic>
      <p:pic>
        <p:nvPicPr>
          <p:cNvPr id="11" name="10 Marcador de contenido" descr="images (8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16016" y="2564904"/>
            <a:ext cx="4251961" cy="2978886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Atletismo - pruebas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Relevos  </a:t>
            </a:r>
            <a:r>
              <a:rPr lang="es-ES" dirty="0" smtClean="0"/>
              <a:t>4 x 100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ES" dirty="0" smtClean="0"/>
              <a:t>  Relevos </a:t>
            </a:r>
            <a:r>
              <a:rPr lang="es-ES" dirty="0" smtClean="0"/>
              <a:t>4 x 400</a:t>
            </a:r>
            <a:endParaRPr lang="es-ES" dirty="0"/>
          </a:p>
        </p:txBody>
      </p:sp>
      <p:pic>
        <p:nvPicPr>
          <p:cNvPr id="8" name="7 Marcador de contenido" descr="descarga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611560" y="2420888"/>
            <a:ext cx="3888432" cy="3888432"/>
          </a:xfrm>
        </p:spPr>
      </p:pic>
      <p:pic>
        <p:nvPicPr>
          <p:cNvPr id="7" name="6 Marcador de contenido" descr="images (9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932040" y="2431821"/>
            <a:ext cx="3456384" cy="3877499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Atletismo - pruebas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1520" y="1809750"/>
            <a:ext cx="4245868" cy="639762"/>
          </a:xfrm>
        </p:spPr>
        <p:txBody>
          <a:bodyPr/>
          <a:lstStyle/>
          <a:p>
            <a:r>
              <a:rPr lang="es-ES" dirty="0" smtClean="0"/>
              <a:t>Carreras con vallas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ES" dirty="0" smtClean="0"/>
              <a:t>    Carreras </a:t>
            </a:r>
            <a:r>
              <a:rPr lang="es-ES" dirty="0" smtClean="0"/>
              <a:t>con obstáculos</a:t>
            </a:r>
            <a:endParaRPr lang="es-ES" dirty="0"/>
          </a:p>
        </p:txBody>
      </p:sp>
      <p:pic>
        <p:nvPicPr>
          <p:cNvPr id="7" name="6 Marcador de contenido" descr="images (1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34800" y="2852937"/>
            <a:ext cx="4065192" cy="2952328"/>
          </a:xfrm>
        </p:spPr>
      </p:pic>
      <p:pic>
        <p:nvPicPr>
          <p:cNvPr id="8" name="7 Marcador de contenido" descr="images (11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004048" y="2852936"/>
            <a:ext cx="3233140" cy="294510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Atletismo - pruebas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Salto largo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ES" dirty="0" smtClean="0"/>
              <a:t>Salto alto</a:t>
            </a:r>
            <a:endParaRPr lang="es-ES" dirty="0"/>
          </a:p>
        </p:txBody>
      </p:sp>
      <p:pic>
        <p:nvPicPr>
          <p:cNvPr id="8" name="7 Marcador de contenido" descr="images (4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79512" y="2564904"/>
            <a:ext cx="4420327" cy="3168352"/>
          </a:xfrm>
        </p:spPr>
      </p:pic>
      <p:pic>
        <p:nvPicPr>
          <p:cNvPr id="7" name="6 Marcador de contenido" descr="images (3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4008" y="2492896"/>
            <a:ext cx="4285637" cy="324036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Atletismo - pruebas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Salto triple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ES" dirty="0" smtClean="0"/>
              <a:t>Salto con garrocha</a:t>
            </a:r>
            <a:endParaRPr lang="es-ES" dirty="0"/>
          </a:p>
        </p:txBody>
      </p:sp>
      <p:pic>
        <p:nvPicPr>
          <p:cNvPr id="8" name="7 Marcador de contenido" descr="images (5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23528" y="2516986"/>
            <a:ext cx="4616774" cy="3072253"/>
          </a:xfrm>
        </p:spPr>
      </p:pic>
      <p:pic>
        <p:nvPicPr>
          <p:cNvPr id="7" name="6 Marcador de contenido" descr="images (2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292080" y="2419646"/>
            <a:ext cx="2880320" cy="3860222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Atletismo - pruebas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Lanzamiento de bala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ES" dirty="0" smtClean="0"/>
              <a:t>Lanzamiento de jabalina</a:t>
            </a:r>
            <a:endParaRPr lang="es-ES" dirty="0"/>
          </a:p>
        </p:txBody>
      </p:sp>
      <p:pic>
        <p:nvPicPr>
          <p:cNvPr id="7" name="6 Marcador de contenido" descr="images (10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23528" y="2564904"/>
            <a:ext cx="4111932" cy="3024337"/>
          </a:xfrm>
        </p:spPr>
      </p:pic>
      <p:pic>
        <p:nvPicPr>
          <p:cNvPr id="8" name="7 Marcador de contenido" descr="descarga (1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572000" y="2564904"/>
            <a:ext cx="4306669" cy="3032412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Atletismo - pruebas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Lanzamiento de disco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ES" dirty="0" smtClean="0"/>
              <a:t>Lanzamiento de  martillo</a:t>
            </a:r>
            <a:endParaRPr lang="es-ES" dirty="0"/>
          </a:p>
        </p:txBody>
      </p:sp>
      <p:pic>
        <p:nvPicPr>
          <p:cNvPr id="8" name="7 Marcador de contenido" descr="images (7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93726" y="2492896"/>
            <a:ext cx="4233637" cy="2817293"/>
          </a:xfrm>
        </p:spPr>
      </p:pic>
      <p:pic>
        <p:nvPicPr>
          <p:cNvPr id="7" name="6 Marcador de contenido" descr="images (6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572000" y="2492896"/>
            <a:ext cx="4396402" cy="295232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6000" dirty="0" smtClean="0">
                <a:latin typeface="Angsana New" pitchFamily="18" charset="-34"/>
                <a:cs typeface="Angsana New" pitchFamily="18" charset="-34"/>
              </a:rPr>
              <a:t>ATLETISMO</a:t>
            </a:r>
            <a:endParaRPr lang="es-ES" sz="6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4" name="13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950096" cy="4946228"/>
          </a:xfrm>
        </p:spPr>
        <p:txBody>
          <a:bodyPr>
            <a:normAutofit fontScale="92500"/>
          </a:bodyPr>
          <a:lstStyle/>
          <a:p>
            <a:r>
              <a:rPr lang="es-ES" sz="2800" dirty="0" smtClean="0"/>
              <a:t>Es un deporte básicamente individual, que consiste en realizar actividades naturales del hombre como correr, lanzar y saltar, con técnicas específicas para el logro de mejores rendimientos</a:t>
            </a:r>
            <a:r>
              <a:rPr lang="es-ES" sz="2600" dirty="0" smtClean="0"/>
              <a:t>.</a:t>
            </a:r>
          </a:p>
          <a:p>
            <a:endParaRPr lang="es-ES" sz="2400" dirty="0"/>
          </a:p>
        </p:txBody>
      </p:sp>
      <p:pic>
        <p:nvPicPr>
          <p:cNvPr id="7" name="6 Marcador de contenido" descr="images (14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707904" y="1556792"/>
            <a:ext cx="5020469" cy="4732437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Atletismo - pruebas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Maratón 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ES" dirty="0" smtClean="0"/>
              <a:t>Marcha </a:t>
            </a:r>
            <a:endParaRPr lang="es-ES" dirty="0"/>
          </a:p>
        </p:txBody>
      </p:sp>
      <p:pic>
        <p:nvPicPr>
          <p:cNvPr id="7" name="6 Marcador de contenido" descr="descarga (2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79115" y="2564904"/>
            <a:ext cx="4248869" cy="3096344"/>
          </a:xfrm>
        </p:spPr>
      </p:pic>
      <p:pic>
        <p:nvPicPr>
          <p:cNvPr id="8" name="7 Marcador de contenido" descr="descarga (3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88024" y="2564904"/>
            <a:ext cx="4184195" cy="3096344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914400" y="332656"/>
            <a:ext cx="7772400" cy="6525344"/>
          </a:xfrm>
        </p:spPr>
        <p:txBody>
          <a:bodyPr/>
          <a:lstStyle/>
          <a:p>
            <a:r>
              <a:rPr lang="es-ES" sz="2400" dirty="0" smtClean="0"/>
              <a:t>Imagen – fuente</a:t>
            </a:r>
            <a:br>
              <a:rPr lang="es-ES" sz="2400" dirty="0" smtClean="0"/>
            </a:br>
            <a:r>
              <a:rPr lang="es-ES" sz="2400" dirty="0" smtClean="0"/>
              <a:t>1-es.wikipedia.org</a:t>
            </a:r>
            <a:br>
              <a:rPr lang="es-ES" sz="2400" dirty="0" smtClean="0"/>
            </a:br>
            <a:r>
              <a:rPr lang="es-ES" sz="2400" dirty="0" smtClean="0"/>
              <a:t>2-</a:t>
            </a:r>
            <a:r>
              <a:rPr lang="es-ES" sz="2400" dirty="0" smtClean="0"/>
              <a:t>efsigras.blogspot.com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3-</a:t>
            </a:r>
            <a:r>
              <a:rPr lang="es-ES" sz="2400" dirty="0" smtClean="0"/>
              <a:t>exordium.blogspot.com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4-</a:t>
            </a:r>
            <a:r>
              <a:rPr lang="es-ES" sz="2400" dirty="0" smtClean="0"/>
              <a:t>iaaf.org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10-canchas.com</a:t>
            </a:r>
            <a:br>
              <a:rPr lang="es-ES" sz="2400" dirty="0" smtClean="0"/>
            </a:br>
            <a:r>
              <a:rPr lang="es-ES" sz="2400" dirty="0" smtClean="0"/>
              <a:t>11-</a:t>
            </a:r>
            <a:r>
              <a:rPr lang="es-ES" sz="2400" dirty="0" smtClean="0"/>
              <a:t>luciamomoka.blogspot.com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12-</a:t>
            </a:r>
            <a:r>
              <a:rPr lang="es-ES" sz="2400" dirty="0" smtClean="0"/>
              <a:t>usuarios.multimania.es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13-</a:t>
            </a:r>
            <a:r>
              <a:rPr lang="es-ES" sz="2400" dirty="0" smtClean="0"/>
              <a:t>damepelota.wordpress.com/</a:t>
            </a:r>
            <a:r>
              <a:rPr lang="es-ES" sz="2400" dirty="0" smtClean="0"/>
              <a:t>iesfuentenueva.net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14- </a:t>
            </a:r>
            <a:r>
              <a:rPr lang="es-ES" sz="2400" dirty="0" smtClean="0"/>
              <a:t>as.com</a:t>
            </a:r>
            <a:r>
              <a:rPr lang="es-ES" sz="2400" dirty="0" smtClean="0"/>
              <a:t>/</a:t>
            </a:r>
            <a:r>
              <a:rPr lang="es-ES" sz="2400" dirty="0" smtClean="0"/>
              <a:t>deportescolectivosumamlg.blogspot.com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15-juegosolimpicoslondres2012.org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16- tiposde.org/willybasadrino.galeon.com</a:t>
            </a:r>
            <a:br>
              <a:rPr lang="es-ES" sz="2400" dirty="0" smtClean="0"/>
            </a:br>
            <a:r>
              <a:rPr lang="es-ES" sz="2400" dirty="0" smtClean="0"/>
              <a:t>17- uruguayeduca.edu.uy/www-raul-raul.blogspot.com</a:t>
            </a:r>
            <a:br>
              <a:rPr lang="es-ES" sz="2400" dirty="0" smtClean="0"/>
            </a:br>
            <a:r>
              <a:rPr lang="es-ES" sz="2400" dirty="0" smtClean="0"/>
              <a:t>18-</a:t>
            </a:r>
            <a:r>
              <a:rPr lang="es-ES" sz="2400" dirty="0" smtClean="0"/>
              <a:t>atletismogrupo1.blogspot.com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19- eem213educfisica.blogspot.com</a:t>
            </a:r>
            <a:br>
              <a:rPr lang="es-ES" sz="2400" dirty="0" smtClean="0"/>
            </a:br>
            <a:r>
              <a:rPr lang="es-ES" sz="2400" dirty="0" smtClean="0"/>
              <a:t>20-</a:t>
            </a:r>
            <a:r>
              <a:rPr lang="es-ES" sz="2400" dirty="0" smtClean="0"/>
              <a:t>zonacardio.com/</a:t>
            </a:r>
            <a:r>
              <a:rPr lang="es-ES" sz="2400" dirty="0" smtClean="0"/>
              <a:t>es.wikipedia.org</a:t>
            </a:r>
            <a:r>
              <a:rPr lang="es-ES" sz="2400" dirty="0" smtClean="0"/>
              <a:t/>
            </a:r>
            <a:br>
              <a:rPr lang="es-ES" sz="2400" dirty="0" smtClean="0"/>
            </a:br>
            <a:endParaRPr lang="es-ES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6000" dirty="0" smtClean="0">
                <a:latin typeface="Angsana New" pitchFamily="18" charset="-34"/>
                <a:cs typeface="Angsana New" pitchFamily="18" charset="-34"/>
              </a:rPr>
              <a:t>ATLETISMO</a:t>
            </a:r>
            <a:endParaRPr lang="es-ES" sz="6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950096" cy="5018236"/>
          </a:xfrm>
        </p:spPr>
        <p:txBody>
          <a:bodyPr>
            <a:noAutofit/>
          </a:bodyPr>
          <a:lstStyle/>
          <a:p>
            <a:r>
              <a:rPr lang="es-ES" sz="2600" dirty="0" smtClean="0"/>
              <a:t>Es el arte de superar el rendimiento de los adversarios en velocidad o en resistencia, en distancia o en altura.</a:t>
            </a:r>
          </a:p>
          <a:p>
            <a:r>
              <a:rPr lang="es-ES" sz="2600" dirty="0" smtClean="0"/>
              <a:t>La única prueba que se compite en equipos es la de relevos o posta.</a:t>
            </a:r>
            <a:endParaRPr lang="es-ES" sz="2600" dirty="0"/>
          </a:p>
        </p:txBody>
      </p:sp>
      <p:pic>
        <p:nvPicPr>
          <p:cNvPr id="5" name="4 Marcador de contenido" descr="images (16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556792"/>
            <a:ext cx="3240360" cy="4869394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6000" dirty="0" smtClean="0">
                <a:latin typeface="Angsana New" pitchFamily="18" charset="-34"/>
                <a:cs typeface="Angsana New" pitchFamily="18" charset="-34"/>
              </a:rPr>
              <a:t>ATLETISMO</a:t>
            </a:r>
            <a:endParaRPr lang="es-ES" sz="60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734072" cy="5018236"/>
          </a:xfrm>
        </p:spPr>
        <p:txBody>
          <a:bodyPr>
            <a:normAutofit/>
          </a:bodyPr>
          <a:lstStyle/>
          <a:p>
            <a:r>
              <a:rPr lang="es-ES" sz="2600" dirty="0" smtClean="0"/>
              <a:t>El atletismo es uno de los deportes más populares del mundo, con más de 200 federaciones nacionales y cuyo programa representa el 15% del de los Juegos Olímpicos.</a:t>
            </a:r>
          </a:p>
          <a:p>
            <a:endParaRPr lang="es-ES" dirty="0"/>
          </a:p>
        </p:txBody>
      </p:sp>
      <p:pic>
        <p:nvPicPr>
          <p:cNvPr id="7" name="6 Marcador de contenido" descr="images (19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428136" y="1588635"/>
            <a:ext cx="5563604" cy="3856589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914400" y="4653136"/>
            <a:ext cx="7772400" cy="1584176"/>
          </a:xfrm>
        </p:spPr>
        <p:txBody>
          <a:bodyPr/>
          <a:lstStyle/>
          <a:p>
            <a:r>
              <a:rPr lang="es-ES" sz="8000" dirty="0" smtClean="0">
                <a:latin typeface="Angsana New" pitchFamily="18" charset="-34"/>
                <a:cs typeface="Angsana New" pitchFamily="18" charset="-34"/>
              </a:rPr>
              <a:t>atletismo</a:t>
            </a:r>
            <a:endParaRPr lang="es-ES" sz="8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" name="9 Subtítulo"/>
          <p:cNvSpPr>
            <a:spLocks noGrp="1"/>
          </p:cNvSpPr>
          <p:nvPr>
            <p:ph type="subTitle" idx="1"/>
          </p:nvPr>
        </p:nvSpPr>
        <p:spPr>
          <a:xfrm>
            <a:off x="914400" y="332656"/>
            <a:ext cx="7772400" cy="4176464"/>
          </a:xfrm>
        </p:spPr>
        <p:txBody>
          <a:bodyPr>
            <a:normAutofit/>
          </a:bodyPr>
          <a:lstStyle/>
          <a:p>
            <a:r>
              <a:rPr lang="es-ES" sz="3600" dirty="0" smtClean="0"/>
              <a:t>Las pruebas se dividen en:</a:t>
            </a:r>
          </a:p>
          <a:p>
            <a:endParaRPr lang="es-ES" sz="2800" dirty="0" smtClean="0"/>
          </a:p>
          <a:p>
            <a:pPr lvl="0">
              <a:buFont typeface="Arial" pitchFamily="34" charset="0"/>
              <a:buChar char="•"/>
            </a:pPr>
            <a:r>
              <a:rPr lang="es-ES" sz="3200" dirty="0" smtClean="0"/>
              <a:t> Pruebas de pista o carreras</a:t>
            </a:r>
          </a:p>
          <a:p>
            <a:pPr lvl="0">
              <a:buFont typeface="Arial" pitchFamily="34" charset="0"/>
              <a:buChar char="•"/>
            </a:pPr>
            <a:r>
              <a:rPr lang="es-ES" sz="3200" dirty="0" smtClean="0"/>
              <a:t> Pruebas de campo o concursos: saltos y            lanzamientos.</a:t>
            </a:r>
          </a:p>
          <a:p>
            <a:pPr lvl="0">
              <a:buFont typeface="Arial" pitchFamily="34" charset="0"/>
              <a:buChar char="•"/>
            </a:pPr>
            <a:r>
              <a:rPr lang="es-ES" sz="3200" dirty="0" smtClean="0"/>
              <a:t> Pruebas combinadas</a:t>
            </a:r>
          </a:p>
          <a:p>
            <a:pPr lvl="0">
              <a:buFont typeface="Arial" pitchFamily="34" charset="0"/>
              <a:buChar char="•"/>
            </a:pPr>
            <a:r>
              <a:rPr lang="es-ES" sz="3200" dirty="0" smtClean="0"/>
              <a:t> Marcha</a:t>
            </a:r>
            <a:endParaRPr lang="es-ES" sz="2800" dirty="0" smtClean="0"/>
          </a:p>
          <a:p>
            <a:pPr lvl="0">
              <a:buFont typeface="Arial" pitchFamily="34" charset="0"/>
              <a:buChar char="•"/>
            </a:pPr>
            <a:endParaRPr lang="es-ES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ctrTitle"/>
          </p:nvPr>
        </p:nvSpPr>
        <p:spPr>
          <a:xfrm>
            <a:off x="914400" y="5013176"/>
            <a:ext cx="7772400" cy="1305328"/>
          </a:xfrm>
        </p:spPr>
        <p:txBody>
          <a:bodyPr/>
          <a:lstStyle/>
          <a:p>
            <a:r>
              <a:rPr lang="es-ES" sz="6600" dirty="0" smtClean="0">
                <a:latin typeface="Angsana New" pitchFamily="18" charset="-34"/>
                <a:cs typeface="Angsana New" pitchFamily="18" charset="-34"/>
              </a:rPr>
              <a:t>atletismo</a:t>
            </a:r>
            <a:endParaRPr lang="es-ES" sz="66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subTitle" idx="1"/>
          </p:nvPr>
        </p:nvSpPr>
        <p:spPr>
          <a:xfrm>
            <a:off x="914400" y="404664"/>
            <a:ext cx="7772400" cy="4680520"/>
          </a:xfrm>
        </p:spPr>
        <p:txBody>
          <a:bodyPr>
            <a:normAutofit/>
          </a:bodyPr>
          <a:lstStyle/>
          <a:p>
            <a:r>
              <a:rPr lang="es-ES" sz="2400" dirty="0" smtClean="0"/>
              <a:t>Pruebas de pista llanas o lisas:	</a:t>
            </a:r>
          </a:p>
          <a:p>
            <a:pPr>
              <a:buFontTx/>
              <a:buChar char="-"/>
            </a:pPr>
            <a:r>
              <a:rPr lang="es-ES" sz="2400" dirty="0" smtClean="0"/>
              <a:t>100 </a:t>
            </a:r>
            <a:r>
              <a:rPr lang="es-ES" sz="2400" dirty="0" err="1" smtClean="0"/>
              <a:t>mts</a:t>
            </a:r>
            <a:r>
              <a:rPr lang="es-ES" sz="2400" dirty="0" smtClean="0"/>
              <a:t> llanos</a:t>
            </a:r>
          </a:p>
          <a:p>
            <a:pPr>
              <a:buFontTx/>
              <a:buChar char="-"/>
            </a:pPr>
            <a:r>
              <a:rPr lang="es-ES" sz="2400" dirty="0" smtClean="0"/>
              <a:t>200 </a:t>
            </a:r>
            <a:r>
              <a:rPr lang="es-ES" sz="2400" dirty="0" err="1" smtClean="0"/>
              <a:t>mts</a:t>
            </a:r>
            <a:r>
              <a:rPr lang="es-ES" sz="2400" dirty="0" smtClean="0"/>
              <a:t> llanos	carreras de velocidad</a:t>
            </a:r>
          </a:p>
          <a:p>
            <a:pPr>
              <a:buFontTx/>
              <a:buChar char="-"/>
            </a:pPr>
            <a:r>
              <a:rPr lang="es-ES" sz="2400" dirty="0" smtClean="0"/>
              <a:t>400 </a:t>
            </a:r>
            <a:r>
              <a:rPr lang="es-ES" sz="2400" dirty="0" err="1" smtClean="0"/>
              <a:t>mts</a:t>
            </a:r>
            <a:r>
              <a:rPr lang="es-ES" sz="2400" dirty="0" smtClean="0"/>
              <a:t> llanos</a:t>
            </a:r>
          </a:p>
          <a:p>
            <a:pPr>
              <a:buFontTx/>
              <a:buChar char="-"/>
            </a:pPr>
            <a:endParaRPr lang="es-ES" sz="2400" dirty="0" smtClean="0"/>
          </a:p>
          <a:p>
            <a:pPr>
              <a:buFontTx/>
              <a:buChar char="-"/>
            </a:pPr>
            <a:r>
              <a:rPr lang="es-ES" sz="2400" dirty="0" smtClean="0"/>
              <a:t>800 </a:t>
            </a:r>
            <a:r>
              <a:rPr lang="es-ES" sz="2400" dirty="0" err="1" smtClean="0"/>
              <a:t>mts</a:t>
            </a:r>
            <a:r>
              <a:rPr lang="es-ES" sz="2400" dirty="0" smtClean="0"/>
              <a:t> llanos	carreras de medio fondo</a:t>
            </a:r>
          </a:p>
          <a:p>
            <a:pPr>
              <a:buFontTx/>
              <a:buChar char="-"/>
            </a:pPr>
            <a:r>
              <a:rPr lang="es-ES" sz="2400" dirty="0" smtClean="0"/>
              <a:t>1.500 </a:t>
            </a:r>
            <a:r>
              <a:rPr lang="es-ES" sz="2400" dirty="0" err="1" smtClean="0"/>
              <a:t>mts</a:t>
            </a:r>
            <a:r>
              <a:rPr lang="es-ES" sz="2400" dirty="0" smtClean="0"/>
              <a:t> llanos</a:t>
            </a:r>
          </a:p>
          <a:p>
            <a:pPr>
              <a:buFontTx/>
              <a:buChar char="-"/>
            </a:pPr>
            <a:endParaRPr lang="es-ES" sz="2400" dirty="0" smtClean="0"/>
          </a:p>
          <a:p>
            <a:pPr>
              <a:buFontTx/>
              <a:buChar char="-"/>
            </a:pPr>
            <a:r>
              <a:rPr lang="es-ES" sz="2400" dirty="0" smtClean="0"/>
              <a:t>3.000 </a:t>
            </a:r>
            <a:r>
              <a:rPr lang="es-ES" sz="2400" dirty="0" err="1" smtClean="0"/>
              <a:t>mts</a:t>
            </a:r>
            <a:r>
              <a:rPr lang="es-ES" sz="2400" dirty="0" smtClean="0"/>
              <a:t> llanos</a:t>
            </a:r>
          </a:p>
          <a:p>
            <a:pPr>
              <a:buFontTx/>
              <a:buChar char="-"/>
            </a:pPr>
            <a:r>
              <a:rPr lang="es-ES" sz="2400" dirty="0" smtClean="0"/>
              <a:t>5.000 </a:t>
            </a:r>
            <a:r>
              <a:rPr lang="es-ES" sz="2400" dirty="0" err="1" smtClean="0"/>
              <a:t>mts</a:t>
            </a:r>
            <a:r>
              <a:rPr lang="es-ES" sz="2400" dirty="0" smtClean="0"/>
              <a:t> llanos	  carreras de fondo</a:t>
            </a:r>
          </a:p>
          <a:p>
            <a:pPr>
              <a:buFontTx/>
              <a:buChar char="-"/>
            </a:pPr>
            <a:r>
              <a:rPr lang="es-ES" sz="2400" dirty="0" smtClean="0"/>
              <a:t>10.000 </a:t>
            </a:r>
            <a:r>
              <a:rPr lang="es-ES" sz="2400" dirty="0" err="1" smtClean="0"/>
              <a:t>mts</a:t>
            </a:r>
            <a:r>
              <a:rPr lang="es-ES" sz="2400" dirty="0" smtClean="0"/>
              <a:t> llanos</a:t>
            </a:r>
          </a:p>
          <a:p>
            <a:pPr>
              <a:buFontTx/>
              <a:buChar char="-"/>
            </a:pPr>
            <a:r>
              <a:rPr lang="es-ES" sz="2400" dirty="0" smtClean="0"/>
              <a:t>Maratón (no se corre en pista, pero si se llega a ésta)</a:t>
            </a:r>
          </a:p>
        </p:txBody>
      </p:sp>
      <p:sp>
        <p:nvSpPr>
          <p:cNvPr id="8" name="7 Cerrar llave"/>
          <p:cNvSpPr/>
          <p:nvPr/>
        </p:nvSpPr>
        <p:spPr>
          <a:xfrm>
            <a:off x="3275856" y="1124744"/>
            <a:ext cx="360040" cy="93610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errar llave"/>
          <p:cNvSpPr/>
          <p:nvPr/>
        </p:nvSpPr>
        <p:spPr>
          <a:xfrm>
            <a:off x="3347864" y="2492896"/>
            <a:ext cx="288032" cy="648072"/>
          </a:xfrm>
          <a:prstGeom prst="righ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errar llave"/>
          <p:cNvSpPr/>
          <p:nvPr/>
        </p:nvSpPr>
        <p:spPr>
          <a:xfrm>
            <a:off x="3419872" y="3645024"/>
            <a:ext cx="288032" cy="1008112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914400" y="5013176"/>
            <a:ext cx="7772400" cy="1305328"/>
          </a:xfrm>
        </p:spPr>
        <p:txBody>
          <a:bodyPr/>
          <a:lstStyle/>
          <a:p>
            <a:r>
              <a:rPr lang="es-ES" sz="6600" dirty="0" smtClean="0">
                <a:latin typeface="Angsana New" pitchFamily="18" charset="-34"/>
                <a:cs typeface="Angsana New" pitchFamily="18" charset="-34"/>
              </a:rPr>
              <a:t>atletismo</a:t>
            </a:r>
            <a:endParaRPr lang="es-ES" sz="66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914400" y="404664"/>
            <a:ext cx="7772400" cy="4896544"/>
          </a:xfrm>
        </p:spPr>
        <p:txBody>
          <a:bodyPr>
            <a:noAutofit/>
          </a:bodyPr>
          <a:lstStyle/>
          <a:p>
            <a:r>
              <a:rPr lang="es-ES" sz="2800" u="sng" dirty="0" smtClean="0"/>
              <a:t>Carreras de pista con vallas</a:t>
            </a:r>
            <a:r>
              <a:rPr lang="es-ES" sz="2800" dirty="0" smtClean="0"/>
              <a:t>          </a:t>
            </a:r>
            <a:r>
              <a:rPr lang="es-ES" sz="2800" u="sng" dirty="0" smtClean="0"/>
              <a:t>Relevos o postas</a:t>
            </a:r>
          </a:p>
          <a:p>
            <a:r>
              <a:rPr lang="es-ES" sz="2800" u="sng" dirty="0" smtClean="0"/>
              <a:t>y obstáculos</a:t>
            </a:r>
          </a:p>
          <a:p>
            <a:pPr>
              <a:buFontTx/>
              <a:buChar char="-"/>
            </a:pPr>
            <a:r>
              <a:rPr lang="es-ES" sz="2800" dirty="0" smtClean="0"/>
              <a:t>100 </a:t>
            </a:r>
            <a:r>
              <a:rPr lang="es-ES" sz="2800" dirty="0" err="1" smtClean="0"/>
              <a:t>mts</a:t>
            </a:r>
            <a:r>
              <a:rPr lang="es-ES" sz="2800" dirty="0" smtClean="0"/>
              <a:t> c/vallas (F)		          4 x 100</a:t>
            </a:r>
          </a:p>
          <a:p>
            <a:pPr>
              <a:buFontTx/>
              <a:buChar char="-"/>
            </a:pPr>
            <a:r>
              <a:rPr lang="es-ES" sz="2800" dirty="0" smtClean="0"/>
              <a:t>110 </a:t>
            </a:r>
            <a:r>
              <a:rPr lang="es-ES" sz="2800" dirty="0" err="1" smtClean="0"/>
              <a:t>mts</a:t>
            </a:r>
            <a:r>
              <a:rPr lang="es-ES" sz="2800" dirty="0" smtClean="0"/>
              <a:t> c/vallas (M)</a:t>
            </a:r>
          </a:p>
          <a:p>
            <a:pPr>
              <a:buFontTx/>
              <a:buChar char="-"/>
            </a:pPr>
            <a:r>
              <a:rPr lang="es-ES" sz="2800" dirty="0" smtClean="0"/>
              <a:t>400 </a:t>
            </a:r>
            <a:r>
              <a:rPr lang="es-ES" sz="2800" dirty="0" err="1" smtClean="0"/>
              <a:t>mts</a:t>
            </a:r>
            <a:r>
              <a:rPr lang="es-ES" sz="2800" dirty="0" smtClean="0"/>
              <a:t> con vallas		          4 x 400</a:t>
            </a:r>
          </a:p>
          <a:p>
            <a:pPr>
              <a:buFontTx/>
              <a:buChar char="-"/>
            </a:pPr>
            <a:endParaRPr lang="es-ES" sz="2800" dirty="0" smtClean="0"/>
          </a:p>
          <a:p>
            <a:pPr>
              <a:buFontTx/>
              <a:buChar char="-"/>
            </a:pPr>
            <a:r>
              <a:rPr lang="es-ES" sz="2800" dirty="0" smtClean="0"/>
              <a:t>2.000 </a:t>
            </a:r>
            <a:r>
              <a:rPr lang="es-ES" sz="2800" dirty="0" err="1" smtClean="0"/>
              <a:t>mts</a:t>
            </a:r>
            <a:r>
              <a:rPr lang="es-ES" sz="2800" dirty="0" smtClean="0"/>
              <a:t> c/obstáculos (F)</a:t>
            </a:r>
          </a:p>
          <a:p>
            <a:pPr>
              <a:buFontTx/>
              <a:buChar char="-"/>
            </a:pPr>
            <a:r>
              <a:rPr lang="es-ES" sz="2800" dirty="0" smtClean="0"/>
              <a:t>3.000 </a:t>
            </a:r>
            <a:r>
              <a:rPr lang="es-ES" sz="2800" dirty="0" err="1" smtClean="0"/>
              <a:t>mts</a:t>
            </a:r>
            <a:r>
              <a:rPr lang="es-ES" sz="2800" dirty="0" smtClean="0"/>
              <a:t> c/obstáculos (M)</a:t>
            </a:r>
          </a:p>
          <a:p>
            <a:endParaRPr lang="es-ES" sz="2800" dirty="0" smtClean="0"/>
          </a:p>
          <a:p>
            <a:endParaRPr lang="es-ES" sz="28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941168"/>
            <a:ext cx="7772400" cy="1377336"/>
          </a:xfrm>
        </p:spPr>
        <p:txBody>
          <a:bodyPr/>
          <a:lstStyle/>
          <a:p>
            <a:r>
              <a:rPr lang="es-ES" sz="6600" dirty="0" smtClean="0">
                <a:latin typeface="Angsana New" pitchFamily="18" charset="-34"/>
                <a:cs typeface="Angsana New" pitchFamily="18" charset="-34"/>
              </a:rPr>
              <a:t>atletismo</a:t>
            </a:r>
            <a:endParaRPr lang="es-ES" sz="66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914400" y="188640"/>
            <a:ext cx="7772400" cy="4680520"/>
          </a:xfrm>
        </p:spPr>
        <p:txBody>
          <a:bodyPr>
            <a:normAutofit/>
          </a:bodyPr>
          <a:lstStyle/>
          <a:p>
            <a:pPr algn="ctr"/>
            <a:r>
              <a:rPr lang="es-ES" sz="2800" dirty="0" smtClean="0"/>
              <a:t>Pruebas de campo o concursos</a:t>
            </a:r>
          </a:p>
          <a:p>
            <a:pPr algn="ctr"/>
            <a:endParaRPr lang="es-ES" sz="2800" dirty="0" smtClean="0"/>
          </a:p>
          <a:p>
            <a:pPr algn="ctr"/>
            <a:endParaRPr lang="es-ES" sz="2800" dirty="0" smtClean="0"/>
          </a:p>
          <a:p>
            <a:r>
              <a:rPr lang="es-ES" sz="2800" u="sng" dirty="0" smtClean="0"/>
              <a:t>Saltos	</a:t>
            </a:r>
            <a:r>
              <a:rPr lang="es-ES" sz="2800" dirty="0" smtClean="0"/>
              <a:t>				</a:t>
            </a:r>
            <a:r>
              <a:rPr lang="es-ES" sz="2800" u="sng" dirty="0" smtClean="0"/>
              <a:t>Lanzamientos</a:t>
            </a:r>
          </a:p>
          <a:p>
            <a:r>
              <a:rPr lang="es-ES" sz="2800" dirty="0" smtClean="0"/>
              <a:t>- Salto alto				- de bala</a:t>
            </a:r>
          </a:p>
          <a:p>
            <a:r>
              <a:rPr lang="es-ES" sz="2800" dirty="0" smtClean="0"/>
              <a:t>- Salto largo				- de disco</a:t>
            </a:r>
          </a:p>
          <a:p>
            <a:r>
              <a:rPr lang="es-ES" sz="2800" dirty="0" smtClean="0"/>
              <a:t>- Salto con garrocha		- de jabalina</a:t>
            </a:r>
          </a:p>
          <a:p>
            <a:pPr>
              <a:buFontTx/>
              <a:buChar char="-"/>
            </a:pPr>
            <a:r>
              <a:rPr lang="es-ES" sz="2800" dirty="0" smtClean="0"/>
              <a:t>Salto triple				- de martillo</a:t>
            </a:r>
          </a:p>
          <a:p>
            <a:pPr algn="ctr"/>
            <a:endParaRPr lang="es-ES" sz="2800" dirty="0" smtClean="0"/>
          </a:p>
          <a:p>
            <a:pPr algn="ctr"/>
            <a:endParaRPr lang="es-ES" sz="2800" dirty="0" smtClean="0"/>
          </a:p>
        </p:txBody>
      </p:sp>
      <p:sp>
        <p:nvSpPr>
          <p:cNvPr id="9" name="8 Flecha derecha"/>
          <p:cNvSpPr/>
          <p:nvPr/>
        </p:nvSpPr>
        <p:spPr>
          <a:xfrm rot="1818699">
            <a:off x="5220072" y="1052736"/>
            <a:ext cx="1080120" cy="504056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Flecha derecha"/>
          <p:cNvSpPr/>
          <p:nvPr/>
        </p:nvSpPr>
        <p:spPr>
          <a:xfrm rot="8794290">
            <a:off x="2821301" y="1092538"/>
            <a:ext cx="1080120" cy="50405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6600" dirty="0" smtClean="0">
                <a:latin typeface="Angsana New" pitchFamily="18" charset="-34"/>
                <a:cs typeface="Angsana New" pitchFamily="18" charset="-34"/>
              </a:rPr>
              <a:t>atletismo</a:t>
            </a:r>
            <a:endParaRPr lang="es-ES" sz="66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914400" y="260648"/>
            <a:ext cx="7772400" cy="4082752"/>
          </a:xfrm>
        </p:spPr>
        <p:txBody>
          <a:bodyPr>
            <a:normAutofit/>
          </a:bodyPr>
          <a:lstStyle/>
          <a:p>
            <a:r>
              <a:rPr lang="es-ES" sz="2800" u="sng" dirty="0" smtClean="0"/>
              <a:t>Pruebas combinadas </a:t>
            </a:r>
            <a:r>
              <a:rPr lang="es-ES" sz="2800" dirty="0" smtClean="0"/>
              <a:t>		</a:t>
            </a:r>
            <a:r>
              <a:rPr lang="es-ES" sz="2800" u="sng" dirty="0" smtClean="0"/>
              <a:t>Marcha</a:t>
            </a:r>
          </a:p>
          <a:p>
            <a:endParaRPr lang="es-ES" sz="2800" dirty="0" smtClean="0"/>
          </a:p>
          <a:p>
            <a:endParaRPr lang="es-ES" sz="2800" dirty="0" smtClean="0"/>
          </a:p>
          <a:p>
            <a:pPr>
              <a:buFont typeface="Arial" pitchFamily="34" charset="0"/>
              <a:buChar char="•"/>
            </a:pPr>
            <a:r>
              <a:rPr lang="es-ES" sz="2800" dirty="0" smtClean="0"/>
              <a:t> </a:t>
            </a:r>
            <a:r>
              <a:rPr lang="es-ES" sz="2800" dirty="0" err="1" smtClean="0"/>
              <a:t>Heptatlón</a:t>
            </a:r>
            <a:r>
              <a:rPr lang="es-ES" sz="2800" dirty="0" smtClean="0"/>
              <a:t> (F)			20 km</a:t>
            </a:r>
          </a:p>
          <a:p>
            <a:pPr>
              <a:buFont typeface="Arial" pitchFamily="34" charset="0"/>
              <a:buChar char="•"/>
            </a:pPr>
            <a:endParaRPr lang="es-ES" sz="2800" dirty="0" smtClean="0"/>
          </a:p>
          <a:p>
            <a:pPr>
              <a:buFont typeface="Arial" pitchFamily="34" charset="0"/>
              <a:buChar char="•"/>
            </a:pPr>
            <a:r>
              <a:rPr lang="es-ES" sz="2800" dirty="0" smtClean="0"/>
              <a:t> Decatlón (M)			50 km</a:t>
            </a:r>
          </a:p>
          <a:p>
            <a:endParaRPr lang="es-ES" sz="2800" dirty="0" smtClean="0"/>
          </a:p>
          <a:p>
            <a:endParaRPr lang="es-ES" sz="2800" dirty="0" smtClean="0"/>
          </a:p>
        </p:txBody>
      </p:sp>
      <p:sp>
        <p:nvSpPr>
          <p:cNvPr id="6" name="5 Flecha abajo"/>
          <p:cNvSpPr/>
          <p:nvPr/>
        </p:nvSpPr>
        <p:spPr>
          <a:xfrm>
            <a:off x="2051720" y="1412776"/>
            <a:ext cx="360040" cy="576064"/>
          </a:xfrm>
          <a:prstGeom prst="down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abajo"/>
          <p:cNvSpPr/>
          <p:nvPr/>
        </p:nvSpPr>
        <p:spPr>
          <a:xfrm>
            <a:off x="5868144" y="1412776"/>
            <a:ext cx="360040" cy="576064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329</TotalTime>
  <Words>334</Words>
  <Application>Microsoft Office PowerPoint</Application>
  <PresentationFormat>Presentación en pantalla (4:3)</PresentationFormat>
  <Paragraphs>84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Metro</vt:lpstr>
      <vt:lpstr>ATLETISMO</vt:lpstr>
      <vt:lpstr>ATLETISMO</vt:lpstr>
      <vt:lpstr>ATLETISMO</vt:lpstr>
      <vt:lpstr>ATLETISMO</vt:lpstr>
      <vt:lpstr>atletismo</vt:lpstr>
      <vt:lpstr>atletismo</vt:lpstr>
      <vt:lpstr>atletismo</vt:lpstr>
      <vt:lpstr>atletismo</vt:lpstr>
      <vt:lpstr>atletismo</vt:lpstr>
      <vt:lpstr>La pista</vt:lpstr>
      <vt:lpstr>La pista y el campo</vt:lpstr>
      <vt:lpstr>Pista cubierta</vt:lpstr>
      <vt:lpstr>Atletismo - pruebas</vt:lpstr>
      <vt:lpstr>Atletismo - pruebas</vt:lpstr>
      <vt:lpstr>Atletismo - pruebas</vt:lpstr>
      <vt:lpstr>Atletismo - pruebas</vt:lpstr>
      <vt:lpstr>Atletismo - pruebas</vt:lpstr>
      <vt:lpstr>Atletismo - pruebas</vt:lpstr>
      <vt:lpstr>Atletismo - pruebas</vt:lpstr>
      <vt:lpstr>Atletismo - pruebas</vt:lpstr>
      <vt:lpstr>Imagen – fuente 1-es.wikipedia.org 2-efsigras.blogspot.com 3-exordium.blogspot.com 4-iaaf.org 10-canchas.com 11-luciamomoka.blogspot.com 12-usuarios.multimania.es 13-damepelota.wordpress.com/iesfuentenueva.net 14- as.com/deportescolectivosumamlg.blogspot.com 15-juegosolimpicoslondres2012.org 16- tiposde.org/willybasadrino.galeon.com 17- uruguayeduca.edu.uy/www-raul-raul.blogspot.com 18-atletismogrupo1.blogspot.com 19- eem213educfisica.blogspot.com 20-zonacardio.com/es.wikipedia.org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ATLETISMO</dc:title>
  <dc:creator>Bruno</dc:creator>
  <cp:lastModifiedBy>Bruno</cp:lastModifiedBy>
  <cp:revision>49</cp:revision>
  <dcterms:created xsi:type="dcterms:W3CDTF">2012-07-28T13:55:07Z</dcterms:created>
  <dcterms:modified xsi:type="dcterms:W3CDTF">2012-07-30T03:17:22Z</dcterms:modified>
</cp:coreProperties>
</file>