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94C836-B46E-4C3D-8114-63A41D93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019" y="1343377"/>
            <a:ext cx="4860492" cy="3930297"/>
          </a:xfrm>
        </p:spPr>
        <p:txBody>
          <a:bodyPr anchor="ctr">
            <a:normAutofit/>
          </a:bodyPr>
          <a:lstStyle/>
          <a:p>
            <a:pPr algn="l"/>
            <a:r>
              <a:rPr lang="es-UY"/>
              <a:t>DEPORTE DE ORIENTACIÓN EN LA NATURALEZA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3930B-25AB-4F29-92B8-FBCFF1AD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8175" y="1343377"/>
            <a:ext cx="4860493" cy="3930297"/>
          </a:xfrm>
        </p:spPr>
        <p:txBody>
          <a:bodyPr anchor="ctr">
            <a:normAutofit/>
          </a:bodyPr>
          <a:lstStyle/>
          <a:p>
            <a:pPr algn="l"/>
            <a:r>
              <a:rPr lang="es-UY" sz="3600" b="1">
                <a:solidFill>
                  <a:schemeClr val="tx1"/>
                </a:solidFill>
              </a:rPr>
              <a:t>ESTEFANÍA VIGANO/ GINO DI MARCO</a:t>
            </a:r>
          </a:p>
        </p:txBody>
      </p:sp>
      <p:pic>
        <p:nvPicPr>
          <p:cNvPr id="7" name="Imagen 6" descr="Dibujo de ingeniería&#10;&#10;Descripción generada automáticamente">
            <a:extLst>
              <a:ext uri="{FF2B5EF4-FFF2-40B4-BE49-F238E27FC236}">
                <a16:creationId xmlns:a16="http://schemas.microsoft.com/office/drawing/2014/main" id="{EBFF0CEA-6783-4D5F-8EDB-24D54E4F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51" y="71745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4A57EE-7B93-4717-B02E-68BC3A06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 dirty="0">
                <a:solidFill>
                  <a:schemeClr val="bg1"/>
                </a:solidFill>
              </a:rPr>
              <a:t>ETAPA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734C9-78F1-432C-A494-B3AA11044C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 fontScale="85000" lnSpcReduction="20000"/>
          </a:bodyPr>
          <a:lstStyle/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b="1" dirty="0"/>
              <a:t>FASE C</a:t>
            </a:r>
            <a:r>
              <a:rPr lang="es-UY" sz="1800" dirty="0"/>
              <a:t>- </a:t>
            </a: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UY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planificÓ</a:t>
            </a: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SE </a:t>
            </a:r>
            <a:r>
              <a:rPr lang="es-UY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llevarÓ</a:t>
            </a: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adelante una competencia dentro del liceo, de Deporte de Orientación, reafirmando y llevando a la práctica los conocimientos teóricos (aquí los alumnos </a:t>
            </a:r>
            <a:r>
              <a:rPr lang="es-UY" sz="1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participantes).</a:t>
            </a:r>
          </a:p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UTILIZARON LOS CROQUIS ELABORADOS POR LOS ALUMNOS DONDE REALIZAMOS DIFERENTES CIRCUITOS.</a:t>
            </a:r>
          </a:p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EQUIPOS DEBÍAN PASAR POR LOS PUESTOS DE CONTROL TODOS JUNTOS..</a:t>
            </a:r>
          </a:p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SIEMPRE COMPLETA EL CIRCUITO EL MÁS RÁPIDO.</a:t>
            </a:r>
          </a:p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800"/>
              </a:spcAft>
            </a:pP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Y" sz="1800" dirty="0"/>
          </a:p>
        </p:txBody>
      </p:sp>
      <p:pic>
        <p:nvPicPr>
          <p:cNvPr id="5" name="Imagen 4" descr="Un dibuj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7D759039-D685-4175-BFEF-BCF3C73F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14" y="3157603"/>
            <a:ext cx="17049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3CE005-48E0-4623-97CB-2255EB05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FASE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2C80E-54A2-47C5-BE29-36D64DDE6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s-UY" sz="1800" dirty="0"/>
              <a:t>ALUMNOS/PROFESORES</a:t>
            </a:r>
          </a:p>
          <a:p>
            <a:pPr marL="342900" lvl="0" indent="-34290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UY" sz="1800" b="1" dirty="0"/>
              <a:t>FASE A- </a:t>
            </a:r>
            <a:r>
              <a:rPr lang="es-UY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espacio de coordinación se dará una charla informativa a los Docentes sobre generalidades del Deporte, uso de brújula, mapa y doble paso. (la darán los alumnos con el apoyo del docente de Educación Física).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UY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informará sobre la actividad planificada para última semana de setiembre (semana del corazón).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realizará una lista de voluntarios a participar.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1800" b="1" dirty="0"/>
          </a:p>
          <a:p>
            <a:pPr marL="0" indent="0">
              <a:buNone/>
            </a:pPr>
            <a:endParaRPr lang="es-UY" sz="1800" b="1" dirty="0"/>
          </a:p>
        </p:txBody>
      </p:sp>
    </p:spTree>
    <p:extLst>
      <p:ext uri="{BB962C8B-B14F-4D97-AF65-F5344CB8AC3E}">
        <p14:creationId xmlns:p14="http://schemas.microsoft.com/office/powerpoint/2010/main" val="319021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9FF458-6806-4E89-A9E5-AC4593F6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ETAPA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C94BB-435A-41A0-9859-218B44077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s-UY" sz="1800" dirty="0"/>
              <a:t>FASE B-</a:t>
            </a:r>
          </a:p>
          <a:p>
            <a:pPr marL="342900" lvl="0" indent="-342900" fontAlgn="base"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otro espacio de coordinación, con aquellos que están en la lista para participar se confeccionarán equipos de 5 integrantes cada uno y se comunicará con más detalles las características de la actividad que denominamos “Barros Late”.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se va a profundizar sobre el uso de brújula y mapa, haciendo alguna práctica.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0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4D6B87-70BD-4222-B92B-9B28F076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ETAPA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28C8E5-68C0-400C-B98C-F0B7E9618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s-UY" sz="1400" b="1" dirty="0"/>
              <a:t>FASE A-</a:t>
            </a: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Planificaremos la competencia con dos recorridos diferentes.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Gestión de juntar los materiales necesarios, brújulas, papel, croquis a partir de mapas del barrio (Google </a:t>
            </a:r>
            <a:r>
              <a:rPr lang="es-UY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 tarjetas de descripción, agua, bicicletas, fruta, parlante amplificador, micrófono, etc.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Distribuir los diferentes roles de los alumnos que participarán como guías y facilitadores de los competidores (Docentes).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Tramitar permiso en I.C, y solicitar servicio para ordenar tránsito durante 2 </a:t>
            </a:r>
            <a:r>
              <a:rPr lang="es-UY" sz="1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Difundir la actividad en el liceo, barrio </a:t>
            </a:r>
            <a:r>
              <a:rPr lang="es-UY" sz="1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240819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7CFED9-D668-4812-85C8-828B9FBB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ETAPA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AA53F-62B5-419E-8A91-A49F70501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s-UY" sz="1900" b="1" dirty="0"/>
              <a:t>FASE B -</a:t>
            </a: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21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BARROS LATE</a:t>
            </a:r>
            <a:endParaRPr lang="es-UY" sz="2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la competencia recreativa en sí misma que tendrá como características generales los siguientes detalles: </a:t>
            </a:r>
            <a:endParaRPr lang="es-U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Serán los alumnos de Primero de Bachillerato los responsables en organizarla.</a:t>
            </a: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Serán los Docentes de Primero de Bachillerato en ejecutarla.</a:t>
            </a:r>
            <a:endParaRPr lang="es-U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Conformaremos equipos de 5 profesores cada uno.</a:t>
            </a:r>
            <a:endParaRPr lang="es-U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realizará una parte caminando y otra parte en bicicleta.</a:t>
            </a:r>
            <a:endParaRPr lang="es-U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s-UY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UY" sz="700" b="1" dirty="0"/>
          </a:p>
        </p:txBody>
      </p:sp>
    </p:spTree>
    <p:extLst>
      <p:ext uri="{BB962C8B-B14F-4D97-AF65-F5344CB8AC3E}">
        <p14:creationId xmlns:p14="http://schemas.microsoft.com/office/powerpoint/2010/main" val="305585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C75F02-EC16-419F-96C0-E61BFF1C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 dirty="0">
                <a:solidFill>
                  <a:schemeClr val="bg1"/>
                </a:solidFill>
              </a:rPr>
              <a:t>ETAPA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DAD4D-AA82-448B-A5BF-FF909D7F4D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 marL="342900" lvl="0" indent="-342900" fontAlgn="base"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Recorrido de 3500 </a:t>
            </a:r>
            <a:r>
              <a:rPr lang="es-UY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mtrs</a:t>
            </a: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Estimando unos 40´el hacer todo el recorrido. 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usarán como elementos de orientación, mapa (tipo croquis), brújula, tarjetas de orientación con simbología creada por los alumnos, lugares de referencia del barrio, y pistas a deducir cual acertijo.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alumnos estarán en lugares estratégicos como orientadores y ordenando la actividad.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finalizará compartiendo una merienda a base de frutas.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188062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B50B9-CCD4-412A-BF09-4D130630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GRACIAS POR SU TIEMPO</a:t>
            </a:r>
          </a:p>
        </p:txBody>
      </p:sp>
    </p:spTree>
    <p:extLst>
      <p:ext uri="{BB962C8B-B14F-4D97-AF65-F5344CB8AC3E}">
        <p14:creationId xmlns:p14="http://schemas.microsoft.com/office/powerpoint/2010/main" val="33270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83D0F974-7BAE-4B69-B843-BCD21FDE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19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8DD8B-0005-4C6D-841D-3851A1C8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UY"/>
              <a:t>LICEO BARROS BLANCOS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4CA95-E39B-4576-B260-3270CCE4E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s-UY" dirty="0"/>
              <a:t>CARACTERÍSTICAS GENERALES.</a:t>
            </a:r>
          </a:p>
          <a:p>
            <a:r>
              <a:rPr lang="es-UY" dirty="0"/>
              <a:t>POBLACIÓN.</a:t>
            </a:r>
          </a:p>
          <a:p>
            <a:r>
              <a:rPr lang="es-UY" dirty="0"/>
              <a:t>GRUPOS.</a:t>
            </a:r>
          </a:p>
          <a:p>
            <a:r>
              <a:rPr lang="es-UY" dirty="0"/>
              <a:t>ALUMNOS.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5654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7628BA-18D3-4E8D-9C06-C75C67BA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3700">
                <a:solidFill>
                  <a:schemeClr val="bg1"/>
                </a:solidFill>
              </a:rPr>
              <a:t>VIRTUALIDAD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424BF-0AC7-4768-A025-741C8F75BC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s-UY" sz="1800" b="1" u="sng"/>
              <a:t>DIFERENTES TEMAS TRABAJADOS</a:t>
            </a:r>
            <a:r>
              <a:rPr lang="es-UY" sz="1800"/>
              <a:t>: SALUD/HÁBITOS SALUDABLES/ACTIVIDAD FÍSICA/EJERCICIO/DEPORTE/SEDENTARISMO/PERSONAS ACTIVAS/ETC.</a:t>
            </a:r>
          </a:p>
          <a:p>
            <a:r>
              <a:rPr lang="es-UY" sz="1800" b="1" u="sng"/>
              <a:t>METODOLOGÍA DE TRABAJO.</a:t>
            </a:r>
          </a:p>
          <a:p>
            <a:r>
              <a:rPr lang="es-UY" sz="1800" b="1" u="sng"/>
              <a:t>DIAGNÓSTICO:</a:t>
            </a:r>
            <a:r>
              <a:rPr lang="es-UY" sz="1800"/>
              <a:t> DESÁNIMO, SEDENTARISMO, ALTERACIÓN SUEÑO Y ALIMENTACIÓN, EXCESO HORAS ENFRENTADOS A PANTALLAS,VIDA SOCIAL CASI NULA.</a:t>
            </a:r>
          </a:p>
          <a:p>
            <a:r>
              <a:rPr lang="es-UY" sz="1800"/>
              <a:t>FLUCTUACIÓN EN LA PARTICIPACIÓN POR CREA TOTALMENTE RELACIONADA CON EL DESÁNIMO.</a:t>
            </a:r>
          </a:p>
          <a:p>
            <a:endParaRPr lang="es-UY" sz="1800"/>
          </a:p>
        </p:txBody>
      </p:sp>
    </p:spTree>
    <p:extLst>
      <p:ext uri="{BB962C8B-B14F-4D97-AF65-F5344CB8AC3E}">
        <p14:creationId xmlns:p14="http://schemas.microsoft.com/office/powerpoint/2010/main" val="1551603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A2E10-872A-400F-AE51-B3D2E0A3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CONVERSANDO EN UNA COORDINACIÓN DE ASIGNATURA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935A2-A9E9-4296-9E44-939950CA7A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/>
              <a:t>ENCUENTRO EN JUNIO EN MESA DE EXAMEN VIRTUAL EN LABORATORIO DE INFORMÁTICA.</a:t>
            </a:r>
          </a:p>
          <a:p>
            <a:r>
              <a:rPr lang="es-UY" dirty="0"/>
              <a:t>CURSO VIRTUAL DICTADO POR ISEF DEPORTE DE ORIENTACIÓN EN LA NATURALEZA.</a:t>
            </a:r>
          </a:p>
          <a:p>
            <a:r>
              <a:rPr lang="es-UY" dirty="0"/>
              <a:t>ELABORAMOS PROYECTO PARA TODOS LOS CUARTOS.</a:t>
            </a:r>
          </a:p>
          <a:p>
            <a:r>
              <a:rPr lang="es-UY" sz="2400" b="1" dirty="0"/>
              <a:t>¨barros late         ¨    </a:t>
            </a:r>
          </a:p>
          <a:p>
            <a:endParaRPr lang="es-UY" dirty="0"/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D5E4D017-C6F5-43B8-A911-DD4D2F5AFB3F}"/>
              </a:ext>
            </a:extLst>
          </p:cNvPr>
          <p:cNvSpPr/>
          <p:nvPr/>
        </p:nvSpPr>
        <p:spPr>
          <a:xfrm>
            <a:off x="3292751" y="3902932"/>
            <a:ext cx="438150" cy="35242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961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A4D8D4-81F9-4DA8-9BB1-E44DA761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11DE7-73DD-47AA-AA43-9BB0B80DD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s-UY" sz="1800"/>
              <a:t>COMENZAMOS CON UN SONDEO SOBRE EL CONOCIMIENTO QUE TENÍAN DEL DEPORTE, A TRAVÉS DE LA PLATAFORMA CREA.</a:t>
            </a:r>
          </a:p>
          <a:p>
            <a:r>
              <a:rPr lang="es-UY" sz="1800"/>
              <a:t>RESULTADO…..</a:t>
            </a:r>
          </a:p>
          <a:p>
            <a:r>
              <a:rPr lang="es-UY" sz="1800"/>
              <a:t>ENCUENTROS SEMANALES VÍA ZOOM.</a:t>
            </a:r>
          </a:p>
          <a:p>
            <a:r>
              <a:rPr lang="es-UY" sz="1800"/>
              <a:t>RESULTADOS….</a:t>
            </a:r>
          </a:p>
          <a:p>
            <a:r>
              <a:rPr lang="es-UY" sz="1800"/>
              <a:t>LES ENVIAMOS UN VIDEO DEMOSTRATIVO DEL DEPORTE.</a:t>
            </a:r>
          </a:p>
          <a:p>
            <a:r>
              <a:rPr lang="es-UY" sz="1800"/>
              <a:t>RESULTADOS…..</a:t>
            </a:r>
          </a:p>
          <a:p>
            <a:endParaRPr lang="es-UY" sz="1800"/>
          </a:p>
        </p:txBody>
      </p:sp>
    </p:spTree>
    <p:extLst>
      <p:ext uri="{BB962C8B-B14F-4D97-AF65-F5344CB8AC3E}">
        <p14:creationId xmlns:p14="http://schemas.microsoft.com/office/powerpoint/2010/main" val="364073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51BBE-CDEB-46AE-B165-57EBEE73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ESTRUCTURA DEL PROYECTO</a:t>
            </a:r>
            <a:br>
              <a:rPr lang="es-UY" dirty="0"/>
            </a:br>
            <a:r>
              <a:rPr lang="es-UY" dirty="0"/>
              <a:t>3 ETAPAS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07D7B-FC7C-479E-89D9-87AC0E9F0A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dirty="0"/>
              <a:t>               </a:t>
            </a:r>
            <a:r>
              <a:rPr lang="es-UY" b="1" dirty="0"/>
              <a:t>ETAPA 1</a:t>
            </a:r>
            <a:r>
              <a:rPr lang="es-UY" dirty="0"/>
              <a:t>                                 </a:t>
            </a:r>
            <a:r>
              <a:rPr lang="es-UY" b="1" dirty="0"/>
              <a:t>ETAPA 2                                        ETAPA 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B94243-BD0B-46DC-97D7-D89B9A0A6FC2}"/>
              </a:ext>
            </a:extLst>
          </p:cNvPr>
          <p:cNvSpPr/>
          <p:nvPr/>
        </p:nvSpPr>
        <p:spPr>
          <a:xfrm>
            <a:off x="1258958" y="2729948"/>
            <a:ext cx="2014330" cy="141357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600" b="1" dirty="0"/>
              <a:t>ALUMNOS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9DFACD7-3A4F-4D2C-AE72-A9A9DF7FE8CF}"/>
              </a:ext>
            </a:extLst>
          </p:cNvPr>
          <p:cNvSpPr/>
          <p:nvPr/>
        </p:nvSpPr>
        <p:spPr>
          <a:xfrm>
            <a:off x="8252167" y="2729948"/>
            <a:ext cx="1839363" cy="14086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600" b="1" dirty="0"/>
              <a:t>DOCENTES/</a:t>
            </a:r>
          </a:p>
          <a:p>
            <a:pPr algn="ctr"/>
            <a:r>
              <a:rPr lang="es-UY" sz="1600" b="1" dirty="0"/>
              <a:t>ALUMNOS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06AD3A-9235-4674-8255-970D361A2565}"/>
              </a:ext>
            </a:extLst>
          </p:cNvPr>
          <p:cNvSpPr/>
          <p:nvPr/>
        </p:nvSpPr>
        <p:spPr>
          <a:xfrm>
            <a:off x="4717775" y="2729947"/>
            <a:ext cx="1839364" cy="140868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600" b="1" dirty="0"/>
              <a:t>ALUMNOS/</a:t>
            </a:r>
          </a:p>
          <a:p>
            <a:pPr algn="ctr"/>
            <a:r>
              <a:rPr lang="es-UY" sz="1600" b="1" dirty="0"/>
              <a:t>DOCENTES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BDD0488-58E6-4FFA-8DDE-091E85A4E45B}"/>
              </a:ext>
            </a:extLst>
          </p:cNvPr>
          <p:cNvSpPr/>
          <p:nvPr/>
        </p:nvSpPr>
        <p:spPr>
          <a:xfrm>
            <a:off x="2133599" y="4338990"/>
            <a:ext cx="503582" cy="515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6D7BB4A-DCF8-4C4F-8D97-47A182C3F694}"/>
              </a:ext>
            </a:extLst>
          </p:cNvPr>
          <p:cNvSpPr/>
          <p:nvPr/>
        </p:nvSpPr>
        <p:spPr>
          <a:xfrm>
            <a:off x="9085615" y="4291028"/>
            <a:ext cx="503582" cy="515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DFE11A5-84B4-496E-98D6-1F5A11960994}"/>
              </a:ext>
            </a:extLst>
          </p:cNvPr>
          <p:cNvSpPr/>
          <p:nvPr/>
        </p:nvSpPr>
        <p:spPr>
          <a:xfrm>
            <a:off x="5450581" y="4291029"/>
            <a:ext cx="503582" cy="515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93BDC09-9982-48D7-9577-CC531457696D}"/>
              </a:ext>
            </a:extLst>
          </p:cNvPr>
          <p:cNvSpPr/>
          <p:nvPr/>
        </p:nvSpPr>
        <p:spPr>
          <a:xfrm>
            <a:off x="1563756" y="5049713"/>
            <a:ext cx="1643269" cy="89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FASE</a:t>
            </a:r>
          </a:p>
          <a:p>
            <a:pPr algn="ctr"/>
            <a:r>
              <a:rPr lang="es-UY" dirty="0"/>
              <a:t>A-B-C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CF37195-7192-4495-9E7E-0F0172E78D6E}"/>
              </a:ext>
            </a:extLst>
          </p:cNvPr>
          <p:cNvSpPr/>
          <p:nvPr/>
        </p:nvSpPr>
        <p:spPr>
          <a:xfrm>
            <a:off x="8515772" y="4934625"/>
            <a:ext cx="1643269" cy="89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FASE</a:t>
            </a:r>
          </a:p>
          <a:p>
            <a:pPr algn="ctr"/>
            <a:r>
              <a:rPr lang="es-UY" dirty="0"/>
              <a:t>A-B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2489D89-A48B-47AF-A27D-0E11F285685C}"/>
              </a:ext>
            </a:extLst>
          </p:cNvPr>
          <p:cNvSpPr/>
          <p:nvPr/>
        </p:nvSpPr>
        <p:spPr>
          <a:xfrm>
            <a:off x="4847607" y="4912759"/>
            <a:ext cx="1643269" cy="89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FASE</a:t>
            </a:r>
          </a:p>
          <a:p>
            <a:pPr algn="ctr"/>
            <a:r>
              <a:rPr lang="es-UY" dirty="0"/>
              <a:t>A-B</a:t>
            </a:r>
          </a:p>
        </p:txBody>
      </p:sp>
    </p:spTree>
    <p:extLst>
      <p:ext uri="{BB962C8B-B14F-4D97-AF65-F5344CB8AC3E}">
        <p14:creationId xmlns:p14="http://schemas.microsoft.com/office/powerpoint/2010/main" val="223910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0CAACF-46BE-42B5-BF02-8A959710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878263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ETAPA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37206-2E2D-4037-80A0-E8A8C694BC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 marL="457200">
              <a:lnSpc>
                <a:spcPct val="110000"/>
              </a:lnSpc>
            </a:pPr>
            <a:r>
              <a:rPr lang="es-UY" sz="1800" b="1" dirty="0"/>
              <a:t>FASE A:</a:t>
            </a:r>
            <a:r>
              <a:rPr lang="es-UY" sz="1500" dirty="0"/>
              <a:t> </a:t>
            </a:r>
          </a:p>
          <a:p>
            <a:pPr indent="0">
              <a:lnSpc>
                <a:spcPct val="110000"/>
              </a:lnSpc>
              <a:buNone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UY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brindAn</a:t>
            </a: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conocimientos teóricos de los siguientes temas:</a:t>
            </a: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 de Deporte de Orientación/ORIGEN.</a:t>
            </a: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Breve historia del mismo.</a:t>
            </a: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Mapa, brújula, tarjeta de descripción, pinza y prisma.</a:t>
            </a: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Simbología.</a:t>
            </a: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ORIENTACIÓN CON ELEMENTOS DE LA NATURALEZA, SOL,ESTRELLAS,MUSGOS,ETC.</a:t>
            </a: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de medición del doble paso.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 APARENTE DEL SOL. SE ENVIARON DIFERENTES TAREAS.</a:t>
            </a:r>
            <a:endParaRPr lang="es-UY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s-UY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UY" sz="1500" dirty="0"/>
          </a:p>
        </p:txBody>
      </p:sp>
      <p:pic>
        <p:nvPicPr>
          <p:cNvPr id="5" name="Imagen 4" descr="Gráfico, Diagrama, Gráfico de superficie&#10;&#10;Descripción generada automáticamente">
            <a:extLst>
              <a:ext uri="{FF2B5EF4-FFF2-40B4-BE49-F238E27FC236}">
                <a16:creationId xmlns:a16="http://schemas.microsoft.com/office/drawing/2014/main" id="{F330F6D4-CFAE-42A1-9AB4-2CCDB54D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4" y="1160937"/>
            <a:ext cx="2732249" cy="32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ACF5E7-0FFF-4866-B9C1-03F660DE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s-UY" sz="4000">
                <a:solidFill>
                  <a:schemeClr val="bg1"/>
                </a:solidFill>
              </a:rPr>
              <a:t>ETAPA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7CE4A7-3A08-4E98-8F29-4A03F7302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pPr marL="0" lvl="0" indent="0" fontAlgn="base">
              <a:lnSpc>
                <a:spcPct val="110000"/>
              </a:lnSpc>
              <a:buNone/>
            </a:pPr>
            <a:r>
              <a:rPr lang="es-UY" sz="1800" b="1" dirty="0"/>
              <a:t>FASE B</a:t>
            </a:r>
            <a:r>
              <a:rPr lang="es-UY" sz="1800" dirty="0"/>
              <a:t>- EL REENCUENTRO-………. </a:t>
            </a:r>
            <a:r>
              <a:rPr lang="es-UY" sz="1800" dirty="0">
                <a:latin typeface="Century Gothic" panose="020B0502020202020204" pitchFamily="34" charset="0"/>
              </a:rPr>
              <a:t>INICIO DE LA PRESENCIALIDAD…..PAUTAS A TENER EN CUENTA: FALTAS DE CERTIFICADOS MÉDICOS/ACTIVIDADES DE BAJO IMPACTO/APUNTAR A LO LÚDICO/</a:t>
            </a: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llevará a la práctica el funcionamiento de la brújula y el mapa.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elaborarán símbolos propios según la creatividad de los alumnos.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Realizaremos mapas tipo croquis y elaboraremos en papel prismas en coordinación con la asignatura E.V.P</a:t>
            </a:r>
          </a:p>
          <a:p>
            <a:pPr marL="342900" lvl="0" indent="-342900" fontAlgn="base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UY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realizaron muchos juegos como predeportivos a lo que es el </a:t>
            </a:r>
            <a:r>
              <a:rPr lang="es-UY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d.o</a:t>
            </a:r>
            <a:endParaRPr lang="es-U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UY" sz="1800" dirty="0"/>
          </a:p>
        </p:txBody>
      </p:sp>
      <p:pic>
        <p:nvPicPr>
          <p:cNvPr id="5" name="Imagen 4" descr="Un reloj sobre una superficie de madera&#10;&#10;Descripción generada automáticamente">
            <a:extLst>
              <a:ext uri="{FF2B5EF4-FFF2-40B4-BE49-F238E27FC236}">
                <a16:creationId xmlns:a16="http://schemas.microsoft.com/office/drawing/2014/main" id="{1A91F39A-685C-480D-9FE0-8A4D9239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63" y="2320770"/>
            <a:ext cx="1733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6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en blanco y negro de un pizarrón blanco&#10;&#10;Descripción generada automáticamente con confianza media">
            <a:extLst>
              <a:ext uri="{FF2B5EF4-FFF2-40B4-BE49-F238E27FC236}">
                <a16:creationId xmlns:a16="http://schemas.microsoft.com/office/drawing/2014/main" id="{99EE5926-88C8-4376-970A-6C853E48C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" b="8919"/>
          <a:stretch/>
        </p:blipFill>
        <p:spPr>
          <a:xfrm>
            <a:off x="960120" y="1152951"/>
            <a:ext cx="4975860" cy="289439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Marcador de contenido 4" descr="Pizarrón blanco con texto en letras negras sobre fondo blanco&#10;&#10;Descripción generada automáticamente con confianza media">
            <a:extLst>
              <a:ext uri="{FF2B5EF4-FFF2-40B4-BE49-F238E27FC236}">
                <a16:creationId xmlns:a16="http://schemas.microsoft.com/office/drawing/2014/main" id="{0E17B952-3527-4D3B-99E7-6E5C41AD37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l="-330" b="5623"/>
          <a:stretch/>
        </p:blipFill>
        <p:spPr>
          <a:xfrm rot="10800000">
            <a:off x="6256020" y="1141549"/>
            <a:ext cx="5022206" cy="291720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C6DE04-C942-46E0-B67E-8C1A4C3F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Trabajos de los alumnos</a:t>
            </a:r>
          </a:p>
        </p:txBody>
      </p:sp>
    </p:spTree>
    <p:extLst>
      <p:ext uri="{BB962C8B-B14F-4D97-AF65-F5344CB8AC3E}">
        <p14:creationId xmlns:p14="http://schemas.microsoft.com/office/powerpoint/2010/main" val="302309533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138</TotalTime>
  <Words>813</Words>
  <Application>Microsoft Office PowerPoint</Application>
  <PresentationFormat>Panorámica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Tw Cen MT</vt:lpstr>
      <vt:lpstr>Wingdings</vt:lpstr>
      <vt:lpstr>Gota</vt:lpstr>
      <vt:lpstr>DEPORTE DE ORIENTACIÓN EN LA NATURALEZA</vt:lpstr>
      <vt:lpstr>LICEO BARROS BLANCOS II</vt:lpstr>
      <vt:lpstr>VIRTUALIDAD</vt:lpstr>
      <vt:lpstr>CONVERSANDO EN UNA COORDINACIÓN DE ASIGNATURA</vt:lpstr>
      <vt:lpstr>PROYECTO</vt:lpstr>
      <vt:lpstr>ESTRUCTURA DEL PROYECTO 3 ETAPAS </vt:lpstr>
      <vt:lpstr>ETAPA I</vt:lpstr>
      <vt:lpstr>ETAPA I</vt:lpstr>
      <vt:lpstr>Trabajos de los alumnos</vt:lpstr>
      <vt:lpstr>ETAPA I</vt:lpstr>
      <vt:lpstr>FASE II</vt:lpstr>
      <vt:lpstr>ETAPA II</vt:lpstr>
      <vt:lpstr>ETAPA III</vt:lpstr>
      <vt:lpstr>ETAPA III</vt:lpstr>
      <vt:lpstr>ETAPA III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 DE ORIENTACIÓN EN LA NATURALEZA</dc:title>
  <dc:creator>gino di marco</dc:creator>
  <cp:lastModifiedBy>gino di marco</cp:lastModifiedBy>
  <cp:revision>7</cp:revision>
  <dcterms:created xsi:type="dcterms:W3CDTF">2021-10-10T22:52:03Z</dcterms:created>
  <dcterms:modified xsi:type="dcterms:W3CDTF">2021-10-11T21:42:07Z</dcterms:modified>
</cp:coreProperties>
</file>