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1" r:id="rId2"/>
  </p:sldMasterIdLst>
  <p:sldIdLst>
    <p:sldId id="279" r:id="rId3"/>
    <p:sldId id="27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9" r:id="rId23"/>
    <p:sldId id="258" r:id="rId24"/>
    <p:sldId id="257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38C5D-C440-40BB-8D7D-D09AC3146618}" v="24" dt="2021-09-24T14:19:03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presProps" Target="presProps.xml" Id="rId26" /><Relationship Type="http://schemas.openxmlformats.org/officeDocument/2006/relationships/slide" Target="slides/slide1.xml" Id="rId3" /><Relationship Type="http://schemas.openxmlformats.org/officeDocument/2006/relationships/slide" Target="slides/slide19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tableStyles" Target="tableStyles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theme" Target="theme/theme1.xml" Id="rId28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microsoft.com/office/2015/10/relationships/revisionInfo" Target="revisionInfo.xml" Id="rId31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viewProps" Target="viewProps.xml" Id="rId27" 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F170A-E3C3-4025-8E92-52BF9CA5C8D3}" type="doc">
      <dgm:prSet loTypeId="urn:microsoft.com/office/officeart/2005/8/layout/process5" loCatId="process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64375FA3-5A5E-456B-84A1-EAFAE2BB917A}">
      <dgm:prSet/>
      <dgm:spPr/>
      <dgm:t>
        <a:bodyPr/>
        <a:lstStyle/>
        <a:p>
          <a:r>
            <a:rPr lang="es-UY"/>
            <a:t>Actitud: emociones</a:t>
          </a:r>
          <a:endParaRPr lang="en-US"/>
        </a:p>
      </dgm:t>
    </dgm:pt>
    <dgm:pt modelId="{F93B185F-5E57-4054-939B-AE4C133A337D}" type="parTrans" cxnId="{06100096-5D0E-4263-AC74-52D575AF365D}">
      <dgm:prSet/>
      <dgm:spPr/>
      <dgm:t>
        <a:bodyPr/>
        <a:lstStyle/>
        <a:p>
          <a:endParaRPr lang="en-US"/>
        </a:p>
      </dgm:t>
    </dgm:pt>
    <dgm:pt modelId="{2D7A507F-2BB1-4B49-B8D4-B43EC1E97295}" type="sibTrans" cxnId="{06100096-5D0E-4263-AC74-52D575AF365D}">
      <dgm:prSet/>
      <dgm:spPr/>
      <dgm:t>
        <a:bodyPr/>
        <a:lstStyle/>
        <a:p>
          <a:endParaRPr lang="en-US"/>
        </a:p>
      </dgm:t>
    </dgm:pt>
    <dgm:pt modelId="{37A8A4E5-0807-471D-899F-20DAC7513332}">
      <dgm:prSet/>
      <dgm:spPr/>
      <dgm:t>
        <a:bodyPr/>
        <a:lstStyle/>
        <a:p>
          <a:r>
            <a:rPr lang="es-UY"/>
            <a:t>Seres emocionales: pensamiento, emoción, acción.</a:t>
          </a:r>
          <a:endParaRPr lang="en-US"/>
        </a:p>
      </dgm:t>
    </dgm:pt>
    <dgm:pt modelId="{8427DD29-6388-4F76-9591-E30A156CEC87}" type="parTrans" cxnId="{65539032-5EB2-476C-9605-129C02F6839C}">
      <dgm:prSet/>
      <dgm:spPr/>
      <dgm:t>
        <a:bodyPr/>
        <a:lstStyle/>
        <a:p>
          <a:endParaRPr lang="en-US"/>
        </a:p>
      </dgm:t>
    </dgm:pt>
    <dgm:pt modelId="{3590707F-DB7F-464D-8290-BCCFA3C1E6E9}" type="sibTrans" cxnId="{65539032-5EB2-476C-9605-129C02F6839C}">
      <dgm:prSet/>
      <dgm:spPr/>
      <dgm:t>
        <a:bodyPr/>
        <a:lstStyle/>
        <a:p>
          <a:endParaRPr lang="en-US"/>
        </a:p>
      </dgm:t>
    </dgm:pt>
    <dgm:pt modelId="{45C3E54C-A49F-4838-99A9-EE23C7D596D6}">
      <dgm:prSet/>
      <dgm:spPr/>
      <dgm:t>
        <a:bodyPr/>
        <a:lstStyle/>
        <a:p>
          <a:r>
            <a:rPr lang="es-UY"/>
            <a:t>Rendimiento: talento x estado emocional</a:t>
          </a:r>
          <a:endParaRPr lang="en-US"/>
        </a:p>
      </dgm:t>
    </dgm:pt>
    <dgm:pt modelId="{89E3C99C-AC7F-42F5-BCE8-FE5690030FD6}" type="parTrans" cxnId="{77F97FAE-547A-456E-B43C-B8ADE0537EB6}">
      <dgm:prSet/>
      <dgm:spPr/>
      <dgm:t>
        <a:bodyPr/>
        <a:lstStyle/>
        <a:p>
          <a:endParaRPr lang="en-US"/>
        </a:p>
      </dgm:t>
    </dgm:pt>
    <dgm:pt modelId="{68B61CD3-378D-4054-B399-D14E6D8C5138}" type="sibTrans" cxnId="{77F97FAE-547A-456E-B43C-B8ADE0537EB6}">
      <dgm:prSet/>
      <dgm:spPr/>
      <dgm:t>
        <a:bodyPr/>
        <a:lstStyle/>
        <a:p>
          <a:endParaRPr lang="en-US"/>
        </a:p>
      </dgm:t>
    </dgm:pt>
    <dgm:pt modelId="{A8FE854F-F66E-4AF7-8379-5CF159ECEDF0}" type="pres">
      <dgm:prSet presAssocID="{E96F170A-E3C3-4025-8E92-52BF9CA5C8D3}" presName="diagram" presStyleCnt="0">
        <dgm:presLayoutVars>
          <dgm:dir/>
          <dgm:resizeHandles val="exact"/>
        </dgm:presLayoutVars>
      </dgm:prSet>
      <dgm:spPr/>
    </dgm:pt>
    <dgm:pt modelId="{E612E97A-AD76-4FC3-9F3C-8C72CCE73EFB}" type="pres">
      <dgm:prSet presAssocID="{64375FA3-5A5E-456B-84A1-EAFAE2BB917A}" presName="node" presStyleLbl="node1" presStyleIdx="0" presStyleCnt="3">
        <dgm:presLayoutVars>
          <dgm:bulletEnabled val="1"/>
        </dgm:presLayoutVars>
      </dgm:prSet>
      <dgm:spPr/>
    </dgm:pt>
    <dgm:pt modelId="{0FB33A48-F7EE-4267-97BD-EE6ABEE9FDEE}" type="pres">
      <dgm:prSet presAssocID="{2D7A507F-2BB1-4B49-B8D4-B43EC1E97295}" presName="sibTrans" presStyleLbl="sibTrans2D1" presStyleIdx="0" presStyleCnt="2"/>
      <dgm:spPr/>
    </dgm:pt>
    <dgm:pt modelId="{134D0C00-056C-494F-91E0-9E5C2783A0F5}" type="pres">
      <dgm:prSet presAssocID="{2D7A507F-2BB1-4B49-B8D4-B43EC1E97295}" presName="connectorText" presStyleLbl="sibTrans2D1" presStyleIdx="0" presStyleCnt="2"/>
      <dgm:spPr/>
    </dgm:pt>
    <dgm:pt modelId="{22259E41-EA1A-4863-BA71-2EEB8AA3AC72}" type="pres">
      <dgm:prSet presAssocID="{37A8A4E5-0807-471D-899F-20DAC7513332}" presName="node" presStyleLbl="node1" presStyleIdx="1" presStyleCnt="3">
        <dgm:presLayoutVars>
          <dgm:bulletEnabled val="1"/>
        </dgm:presLayoutVars>
      </dgm:prSet>
      <dgm:spPr/>
    </dgm:pt>
    <dgm:pt modelId="{9AAD69F8-9B61-4105-85F1-974E36042340}" type="pres">
      <dgm:prSet presAssocID="{3590707F-DB7F-464D-8290-BCCFA3C1E6E9}" presName="sibTrans" presStyleLbl="sibTrans2D1" presStyleIdx="1" presStyleCnt="2"/>
      <dgm:spPr/>
    </dgm:pt>
    <dgm:pt modelId="{1B0503B5-8099-4F61-B935-79F1300556A2}" type="pres">
      <dgm:prSet presAssocID="{3590707F-DB7F-464D-8290-BCCFA3C1E6E9}" presName="connectorText" presStyleLbl="sibTrans2D1" presStyleIdx="1" presStyleCnt="2"/>
      <dgm:spPr/>
    </dgm:pt>
    <dgm:pt modelId="{DB5FFBFA-43DC-4EF4-B3B1-4A62FB8B383A}" type="pres">
      <dgm:prSet presAssocID="{45C3E54C-A49F-4838-99A9-EE23C7D596D6}" presName="node" presStyleLbl="node1" presStyleIdx="2" presStyleCnt="3">
        <dgm:presLayoutVars>
          <dgm:bulletEnabled val="1"/>
        </dgm:presLayoutVars>
      </dgm:prSet>
      <dgm:spPr/>
    </dgm:pt>
  </dgm:ptLst>
  <dgm:cxnLst>
    <dgm:cxn modelId="{318B7110-4E95-45E2-976A-1958AAA44816}" type="presOf" srcId="{3590707F-DB7F-464D-8290-BCCFA3C1E6E9}" destId="{9AAD69F8-9B61-4105-85F1-974E36042340}" srcOrd="0" destOrd="0" presId="urn:microsoft.com/office/officeart/2005/8/layout/process5"/>
    <dgm:cxn modelId="{65539032-5EB2-476C-9605-129C02F6839C}" srcId="{E96F170A-E3C3-4025-8E92-52BF9CA5C8D3}" destId="{37A8A4E5-0807-471D-899F-20DAC7513332}" srcOrd="1" destOrd="0" parTransId="{8427DD29-6388-4F76-9591-E30A156CEC87}" sibTransId="{3590707F-DB7F-464D-8290-BCCFA3C1E6E9}"/>
    <dgm:cxn modelId="{1E020550-6481-4AA6-AB07-2A16DAA09403}" type="presOf" srcId="{37A8A4E5-0807-471D-899F-20DAC7513332}" destId="{22259E41-EA1A-4863-BA71-2EEB8AA3AC72}" srcOrd="0" destOrd="0" presId="urn:microsoft.com/office/officeart/2005/8/layout/process5"/>
    <dgm:cxn modelId="{103AF172-FCB6-40F1-A21B-02E05B29EFF3}" type="presOf" srcId="{2D7A507F-2BB1-4B49-B8D4-B43EC1E97295}" destId="{0FB33A48-F7EE-4267-97BD-EE6ABEE9FDEE}" srcOrd="0" destOrd="0" presId="urn:microsoft.com/office/officeart/2005/8/layout/process5"/>
    <dgm:cxn modelId="{438BB77D-7F33-4D87-8F0A-8234720B6F17}" type="presOf" srcId="{3590707F-DB7F-464D-8290-BCCFA3C1E6E9}" destId="{1B0503B5-8099-4F61-B935-79F1300556A2}" srcOrd="1" destOrd="0" presId="urn:microsoft.com/office/officeart/2005/8/layout/process5"/>
    <dgm:cxn modelId="{06100096-5D0E-4263-AC74-52D575AF365D}" srcId="{E96F170A-E3C3-4025-8E92-52BF9CA5C8D3}" destId="{64375FA3-5A5E-456B-84A1-EAFAE2BB917A}" srcOrd="0" destOrd="0" parTransId="{F93B185F-5E57-4054-939B-AE4C133A337D}" sibTransId="{2D7A507F-2BB1-4B49-B8D4-B43EC1E97295}"/>
    <dgm:cxn modelId="{39A37099-3B0F-404E-8260-25948C743FCF}" type="presOf" srcId="{64375FA3-5A5E-456B-84A1-EAFAE2BB917A}" destId="{E612E97A-AD76-4FC3-9F3C-8C72CCE73EFB}" srcOrd="0" destOrd="0" presId="urn:microsoft.com/office/officeart/2005/8/layout/process5"/>
    <dgm:cxn modelId="{8B192D9F-839E-47E1-8DC8-8A56AD208ACE}" type="presOf" srcId="{45C3E54C-A49F-4838-99A9-EE23C7D596D6}" destId="{DB5FFBFA-43DC-4EF4-B3B1-4A62FB8B383A}" srcOrd="0" destOrd="0" presId="urn:microsoft.com/office/officeart/2005/8/layout/process5"/>
    <dgm:cxn modelId="{D77F1CAA-DF26-4845-A1C7-68343FBC0897}" type="presOf" srcId="{2D7A507F-2BB1-4B49-B8D4-B43EC1E97295}" destId="{134D0C00-056C-494F-91E0-9E5C2783A0F5}" srcOrd="1" destOrd="0" presId="urn:microsoft.com/office/officeart/2005/8/layout/process5"/>
    <dgm:cxn modelId="{77F97FAE-547A-456E-B43C-B8ADE0537EB6}" srcId="{E96F170A-E3C3-4025-8E92-52BF9CA5C8D3}" destId="{45C3E54C-A49F-4838-99A9-EE23C7D596D6}" srcOrd="2" destOrd="0" parTransId="{89E3C99C-AC7F-42F5-BCE8-FE5690030FD6}" sibTransId="{68B61CD3-378D-4054-B399-D14E6D8C5138}"/>
    <dgm:cxn modelId="{5341B1EB-C13F-4657-9150-6ED2FBCB352F}" type="presOf" srcId="{E96F170A-E3C3-4025-8E92-52BF9CA5C8D3}" destId="{A8FE854F-F66E-4AF7-8379-5CF159ECEDF0}" srcOrd="0" destOrd="0" presId="urn:microsoft.com/office/officeart/2005/8/layout/process5"/>
    <dgm:cxn modelId="{A3EA0236-1582-4646-825F-A11EC14F80B5}" type="presParOf" srcId="{A8FE854F-F66E-4AF7-8379-5CF159ECEDF0}" destId="{E612E97A-AD76-4FC3-9F3C-8C72CCE73EFB}" srcOrd="0" destOrd="0" presId="urn:microsoft.com/office/officeart/2005/8/layout/process5"/>
    <dgm:cxn modelId="{A506C47C-D708-491B-A731-ED138735A627}" type="presParOf" srcId="{A8FE854F-F66E-4AF7-8379-5CF159ECEDF0}" destId="{0FB33A48-F7EE-4267-97BD-EE6ABEE9FDEE}" srcOrd="1" destOrd="0" presId="urn:microsoft.com/office/officeart/2005/8/layout/process5"/>
    <dgm:cxn modelId="{09E649FC-BE49-4EE4-8C80-B2EC7ADECA5A}" type="presParOf" srcId="{0FB33A48-F7EE-4267-97BD-EE6ABEE9FDEE}" destId="{134D0C00-056C-494F-91E0-9E5C2783A0F5}" srcOrd="0" destOrd="0" presId="urn:microsoft.com/office/officeart/2005/8/layout/process5"/>
    <dgm:cxn modelId="{A78247F9-D72F-418A-8537-CD21AA0B7D28}" type="presParOf" srcId="{A8FE854F-F66E-4AF7-8379-5CF159ECEDF0}" destId="{22259E41-EA1A-4863-BA71-2EEB8AA3AC72}" srcOrd="2" destOrd="0" presId="urn:microsoft.com/office/officeart/2005/8/layout/process5"/>
    <dgm:cxn modelId="{894494B1-F2FD-46E7-A75A-2E312EA0D84B}" type="presParOf" srcId="{A8FE854F-F66E-4AF7-8379-5CF159ECEDF0}" destId="{9AAD69F8-9B61-4105-85F1-974E36042340}" srcOrd="3" destOrd="0" presId="urn:microsoft.com/office/officeart/2005/8/layout/process5"/>
    <dgm:cxn modelId="{CD4C4EA6-2CA7-4F63-832C-973F74414575}" type="presParOf" srcId="{9AAD69F8-9B61-4105-85F1-974E36042340}" destId="{1B0503B5-8099-4F61-B935-79F1300556A2}" srcOrd="0" destOrd="0" presId="urn:microsoft.com/office/officeart/2005/8/layout/process5"/>
    <dgm:cxn modelId="{2C115092-BA71-49B4-98EA-61D49E6D6C72}" type="presParOf" srcId="{A8FE854F-F66E-4AF7-8379-5CF159ECEDF0}" destId="{DB5FFBFA-43DC-4EF4-B3B1-4A62FB8B383A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09258-56DB-4E9A-9C42-D2C1B9CAC53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6DC05E6B-AFAC-4BFB-94C2-1B422E66AC28}">
      <dgm:prSet/>
      <dgm:spPr/>
      <dgm:t>
        <a:bodyPr/>
        <a:lstStyle/>
        <a:p>
          <a:pPr>
            <a:defRPr cap="all"/>
          </a:pPr>
          <a:r>
            <a:rPr lang="es-UY" dirty="0"/>
            <a:t> la voluntad</a:t>
          </a:r>
          <a:endParaRPr lang="en-US" dirty="0"/>
        </a:p>
      </dgm:t>
    </dgm:pt>
    <dgm:pt modelId="{0B888324-A97D-48DC-B7AE-F692FE5B6FE5}" type="parTrans" cxnId="{4B329280-4DBA-4E5A-AE6D-3F358FB0FE63}">
      <dgm:prSet/>
      <dgm:spPr/>
      <dgm:t>
        <a:bodyPr/>
        <a:lstStyle/>
        <a:p>
          <a:endParaRPr lang="en-US"/>
        </a:p>
      </dgm:t>
    </dgm:pt>
    <dgm:pt modelId="{F0A8D555-B3E7-407A-AFA8-B829E41FB50F}" type="sibTrans" cxnId="{4B329280-4DBA-4E5A-AE6D-3F358FB0FE63}">
      <dgm:prSet/>
      <dgm:spPr/>
      <dgm:t>
        <a:bodyPr/>
        <a:lstStyle/>
        <a:p>
          <a:endParaRPr lang="en-US"/>
        </a:p>
      </dgm:t>
    </dgm:pt>
    <dgm:pt modelId="{ABB88ABC-CE1B-4B1B-9D45-A26AE5D10796}">
      <dgm:prSet/>
      <dgm:spPr/>
      <dgm:t>
        <a:bodyPr/>
        <a:lstStyle/>
        <a:p>
          <a:pPr>
            <a:defRPr cap="all"/>
          </a:pPr>
          <a:r>
            <a:rPr lang="es-UY" dirty="0"/>
            <a:t>los hábitos </a:t>
          </a:r>
          <a:endParaRPr lang="en-US" dirty="0"/>
        </a:p>
      </dgm:t>
    </dgm:pt>
    <dgm:pt modelId="{BD9D1D61-3A4F-46CF-A6B5-05A96678C43B}" type="parTrans" cxnId="{5C1D4A95-870B-4782-BBD1-4198E6947F92}">
      <dgm:prSet/>
      <dgm:spPr/>
      <dgm:t>
        <a:bodyPr/>
        <a:lstStyle/>
        <a:p>
          <a:endParaRPr lang="en-US"/>
        </a:p>
      </dgm:t>
    </dgm:pt>
    <dgm:pt modelId="{2EF0A2AE-39A6-4FAB-B62C-00A716C4FADD}" type="sibTrans" cxnId="{5C1D4A95-870B-4782-BBD1-4198E6947F92}">
      <dgm:prSet/>
      <dgm:spPr/>
      <dgm:t>
        <a:bodyPr/>
        <a:lstStyle/>
        <a:p>
          <a:endParaRPr lang="en-US"/>
        </a:p>
      </dgm:t>
    </dgm:pt>
    <dgm:pt modelId="{C1660BEE-0ABB-439E-A52D-3228858C7DCA}" type="pres">
      <dgm:prSet presAssocID="{04609258-56DB-4E9A-9C42-D2C1B9CAC532}" presName="root" presStyleCnt="0">
        <dgm:presLayoutVars>
          <dgm:dir/>
          <dgm:resizeHandles val="exact"/>
        </dgm:presLayoutVars>
      </dgm:prSet>
      <dgm:spPr/>
    </dgm:pt>
    <dgm:pt modelId="{E0F21975-A4ED-4546-B33D-FC7A24D7295D}" type="pres">
      <dgm:prSet presAssocID="{6DC05E6B-AFAC-4BFB-94C2-1B422E66AC28}" presName="compNode" presStyleCnt="0"/>
      <dgm:spPr/>
    </dgm:pt>
    <dgm:pt modelId="{E685BE21-6B4A-4A35-A6FB-0270F9F3B761}" type="pres">
      <dgm:prSet presAssocID="{6DC05E6B-AFAC-4BFB-94C2-1B422E66AC28}" presName="iconBgRect" presStyleLbl="bgShp" presStyleIdx="0" presStyleCnt="2"/>
      <dgm:spPr/>
    </dgm:pt>
    <dgm:pt modelId="{E3FBDB74-30C9-4331-9A8D-B502B7CCF45B}" type="pres">
      <dgm:prSet presAssocID="{6DC05E6B-AFAC-4BFB-94C2-1B422E66AC2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D061D6A7-C37A-410C-B947-7F15616C8B02}" type="pres">
      <dgm:prSet presAssocID="{6DC05E6B-AFAC-4BFB-94C2-1B422E66AC28}" presName="spaceRect" presStyleCnt="0"/>
      <dgm:spPr/>
    </dgm:pt>
    <dgm:pt modelId="{2BA0BC82-354A-4CFF-8397-D9059DB6A196}" type="pres">
      <dgm:prSet presAssocID="{6DC05E6B-AFAC-4BFB-94C2-1B422E66AC28}" presName="textRect" presStyleLbl="revTx" presStyleIdx="0" presStyleCnt="2">
        <dgm:presLayoutVars>
          <dgm:chMax val="1"/>
          <dgm:chPref val="1"/>
        </dgm:presLayoutVars>
      </dgm:prSet>
      <dgm:spPr/>
    </dgm:pt>
    <dgm:pt modelId="{716049D4-0C2F-4C05-857E-4383E688039B}" type="pres">
      <dgm:prSet presAssocID="{F0A8D555-B3E7-407A-AFA8-B829E41FB50F}" presName="sibTrans" presStyleCnt="0"/>
      <dgm:spPr/>
    </dgm:pt>
    <dgm:pt modelId="{E9F29434-6CD6-4D5B-9092-28CAEF8ACABF}" type="pres">
      <dgm:prSet presAssocID="{ABB88ABC-CE1B-4B1B-9D45-A26AE5D10796}" presName="compNode" presStyleCnt="0"/>
      <dgm:spPr/>
    </dgm:pt>
    <dgm:pt modelId="{EFAE7B7B-BC6B-4109-9628-B8F2A85F27F9}" type="pres">
      <dgm:prSet presAssocID="{ABB88ABC-CE1B-4B1B-9D45-A26AE5D10796}" presName="iconBgRect" presStyleLbl="bgShp" presStyleIdx="1" presStyleCnt="2"/>
      <dgm:spPr/>
    </dgm:pt>
    <dgm:pt modelId="{483FD8B4-E5CC-476C-84A4-F4C0CC6C11AD}" type="pres">
      <dgm:prSet presAssocID="{ABB88ABC-CE1B-4B1B-9D45-A26AE5D107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zana"/>
        </a:ext>
      </dgm:extLst>
    </dgm:pt>
    <dgm:pt modelId="{F74EB2B0-65FD-435F-ADC9-BE9CE4DF279A}" type="pres">
      <dgm:prSet presAssocID="{ABB88ABC-CE1B-4B1B-9D45-A26AE5D10796}" presName="spaceRect" presStyleCnt="0"/>
      <dgm:spPr/>
    </dgm:pt>
    <dgm:pt modelId="{A750AA53-258C-42DE-A470-99CE170F082A}" type="pres">
      <dgm:prSet presAssocID="{ABB88ABC-CE1B-4B1B-9D45-A26AE5D1079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B329280-4DBA-4E5A-AE6D-3F358FB0FE63}" srcId="{04609258-56DB-4E9A-9C42-D2C1B9CAC532}" destId="{6DC05E6B-AFAC-4BFB-94C2-1B422E66AC28}" srcOrd="0" destOrd="0" parTransId="{0B888324-A97D-48DC-B7AE-F692FE5B6FE5}" sibTransId="{F0A8D555-B3E7-407A-AFA8-B829E41FB50F}"/>
    <dgm:cxn modelId="{2650288D-CF11-42D0-BE79-2B374C07423A}" type="presOf" srcId="{04609258-56DB-4E9A-9C42-D2C1B9CAC532}" destId="{C1660BEE-0ABB-439E-A52D-3228858C7DCA}" srcOrd="0" destOrd="0" presId="urn:microsoft.com/office/officeart/2018/5/layout/IconCircleLabelList"/>
    <dgm:cxn modelId="{2C14438E-BC46-4AFD-B1CA-5EBE0402ADEA}" type="presOf" srcId="{ABB88ABC-CE1B-4B1B-9D45-A26AE5D10796}" destId="{A750AA53-258C-42DE-A470-99CE170F082A}" srcOrd="0" destOrd="0" presId="urn:microsoft.com/office/officeart/2018/5/layout/IconCircleLabelList"/>
    <dgm:cxn modelId="{5C1D4A95-870B-4782-BBD1-4198E6947F92}" srcId="{04609258-56DB-4E9A-9C42-D2C1B9CAC532}" destId="{ABB88ABC-CE1B-4B1B-9D45-A26AE5D10796}" srcOrd="1" destOrd="0" parTransId="{BD9D1D61-3A4F-46CF-A6B5-05A96678C43B}" sibTransId="{2EF0A2AE-39A6-4FAB-B62C-00A716C4FADD}"/>
    <dgm:cxn modelId="{C5DBCAB7-CD7B-40AC-8C40-0682E5B46B2F}" type="presOf" srcId="{6DC05E6B-AFAC-4BFB-94C2-1B422E66AC28}" destId="{2BA0BC82-354A-4CFF-8397-D9059DB6A196}" srcOrd="0" destOrd="0" presId="urn:microsoft.com/office/officeart/2018/5/layout/IconCircleLabelList"/>
    <dgm:cxn modelId="{185C3311-0D69-4865-9B7F-64C42FB31638}" type="presParOf" srcId="{C1660BEE-0ABB-439E-A52D-3228858C7DCA}" destId="{E0F21975-A4ED-4546-B33D-FC7A24D7295D}" srcOrd="0" destOrd="0" presId="urn:microsoft.com/office/officeart/2018/5/layout/IconCircleLabelList"/>
    <dgm:cxn modelId="{D50ECBE3-948B-4C3D-B890-589623F0E103}" type="presParOf" srcId="{E0F21975-A4ED-4546-B33D-FC7A24D7295D}" destId="{E685BE21-6B4A-4A35-A6FB-0270F9F3B761}" srcOrd="0" destOrd="0" presId="urn:microsoft.com/office/officeart/2018/5/layout/IconCircleLabelList"/>
    <dgm:cxn modelId="{FF22A35D-CADB-4B8F-A768-B8DB9C18348F}" type="presParOf" srcId="{E0F21975-A4ED-4546-B33D-FC7A24D7295D}" destId="{E3FBDB74-30C9-4331-9A8D-B502B7CCF45B}" srcOrd="1" destOrd="0" presId="urn:microsoft.com/office/officeart/2018/5/layout/IconCircleLabelList"/>
    <dgm:cxn modelId="{4547EF75-0506-419B-8FF6-EF23A3E48BBC}" type="presParOf" srcId="{E0F21975-A4ED-4546-B33D-FC7A24D7295D}" destId="{D061D6A7-C37A-410C-B947-7F15616C8B02}" srcOrd="2" destOrd="0" presId="urn:microsoft.com/office/officeart/2018/5/layout/IconCircleLabelList"/>
    <dgm:cxn modelId="{CAE4C238-C5CF-4583-B983-F201C79514B2}" type="presParOf" srcId="{E0F21975-A4ED-4546-B33D-FC7A24D7295D}" destId="{2BA0BC82-354A-4CFF-8397-D9059DB6A196}" srcOrd="3" destOrd="0" presId="urn:microsoft.com/office/officeart/2018/5/layout/IconCircleLabelList"/>
    <dgm:cxn modelId="{5C135DCB-05FE-4F48-973B-AD0653A45C7D}" type="presParOf" srcId="{C1660BEE-0ABB-439E-A52D-3228858C7DCA}" destId="{716049D4-0C2F-4C05-857E-4383E688039B}" srcOrd="1" destOrd="0" presId="urn:microsoft.com/office/officeart/2018/5/layout/IconCircleLabelList"/>
    <dgm:cxn modelId="{86BACD56-4D87-4EDC-BE90-AA92CE0408CF}" type="presParOf" srcId="{C1660BEE-0ABB-439E-A52D-3228858C7DCA}" destId="{E9F29434-6CD6-4D5B-9092-28CAEF8ACABF}" srcOrd="2" destOrd="0" presId="urn:microsoft.com/office/officeart/2018/5/layout/IconCircleLabelList"/>
    <dgm:cxn modelId="{AFD64B34-6AC5-408A-B67F-93F0F5556E36}" type="presParOf" srcId="{E9F29434-6CD6-4D5B-9092-28CAEF8ACABF}" destId="{EFAE7B7B-BC6B-4109-9628-B8F2A85F27F9}" srcOrd="0" destOrd="0" presId="urn:microsoft.com/office/officeart/2018/5/layout/IconCircleLabelList"/>
    <dgm:cxn modelId="{2818B094-1381-4402-835F-5ED46F1910FB}" type="presParOf" srcId="{E9F29434-6CD6-4D5B-9092-28CAEF8ACABF}" destId="{483FD8B4-E5CC-476C-84A4-F4C0CC6C11AD}" srcOrd="1" destOrd="0" presId="urn:microsoft.com/office/officeart/2018/5/layout/IconCircleLabelList"/>
    <dgm:cxn modelId="{66D395D4-32D9-4BB4-AB1E-03B2736667D6}" type="presParOf" srcId="{E9F29434-6CD6-4D5B-9092-28CAEF8ACABF}" destId="{F74EB2B0-65FD-435F-ADC9-BE9CE4DF279A}" srcOrd="2" destOrd="0" presId="urn:microsoft.com/office/officeart/2018/5/layout/IconCircleLabelList"/>
    <dgm:cxn modelId="{0FE3C6FC-7F4C-47AE-A6C0-C2747B297160}" type="presParOf" srcId="{E9F29434-6CD6-4D5B-9092-28CAEF8ACABF}" destId="{A750AA53-258C-42DE-A470-99CE170F082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88BAD4-EFF3-4CD8-8949-239FD708D58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A47D22E-73C4-4DA0-AB7E-41C8D44FBAB8}">
      <dgm:prSet/>
      <dgm:spPr/>
      <dgm:t>
        <a:bodyPr/>
        <a:lstStyle/>
        <a:p>
          <a:r>
            <a:rPr lang="es-CO"/>
            <a:t>Posición: cabeza,</a:t>
          </a:r>
          <a:endParaRPr lang="en-US"/>
        </a:p>
      </dgm:t>
    </dgm:pt>
    <dgm:pt modelId="{E3A66E75-8BD7-416C-8A7A-756BEAA75F2A}" type="parTrans" cxnId="{60660F7C-48D5-4CDB-B004-BD67DA20CE5F}">
      <dgm:prSet/>
      <dgm:spPr/>
      <dgm:t>
        <a:bodyPr/>
        <a:lstStyle/>
        <a:p>
          <a:endParaRPr lang="en-US"/>
        </a:p>
      </dgm:t>
    </dgm:pt>
    <dgm:pt modelId="{03EB9B2D-2223-4047-8ED6-AE8AA1EB9815}" type="sibTrans" cxnId="{60660F7C-48D5-4CDB-B004-BD67DA20CE5F}">
      <dgm:prSet/>
      <dgm:spPr/>
      <dgm:t>
        <a:bodyPr/>
        <a:lstStyle/>
        <a:p>
          <a:endParaRPr lang="en-US"/>
        </a:p>
      </dgm:t>
    </dgm:pt>
    <dgm:pt modelId="{0519BDA2-0932-4159-A7E5-30729BC2D33C}">
      <dgm:prSet/>
      <dgm:spPr/>
      <dgm:t>
        <a:bodyPr/>
        <a:lstStyle/>
        <a:p>
          <a:r>
            <a:rPr lang="es-CO"/>
            <a:t>hombros</a:t>
          </a:r>
          <a:endParaRPr lang="en-US"/>
        </a:p>
      </dgm:t>
    </dgm:pt>
    <dgm:pt modelId="{37E7226D-1B7D-4617-B7E7-A2CAC44F0A90}" type="parTrans" cxnId="{D2285040-2579-463D-A768-392AC3DA7FF4}">
      <dgm:prSet/>
      <dgm:spPr/>
      <dgm:t>
        <a:bodyPr/>
        <a:lstStyle/>
        <a:p>
          <a:endParaRPr lang="en-US"/>
        </a:p>
      </dgm:t>
    </dgm:pt>
    <dgm:pt modelId="{E997C883-8188-4B38-8D4C-DB7EDD39D425}" type="sibTrans" cxnId="{D2285040-2579-463D-A768-392AC3DA7FF4}">
      <dgm:prSet/>
      <dgm:spPr/>
      <dgm:t>
        <a:bodyPr/>
        <a:lstStyle/>
        <a:p>
          <a:endParaRPr lang="en-US"/>
        </a:p>
      </dgm:t>
    </dgm:pt>
    <dgm:pt modelId="{3E3A41DA-6BFC-4451-B2B0-A2D69FCC608C}">
      <dgm:prSet/>
      <dgm:spPr/>
      <dgm:t>
        <a:bodyPr/>
        <a:lstStyle/>
        <a:p>
          <a:r>
            <a:rPr lang="es-CO"/>
            <a:t>espalda </a:t>
          </a:r>
          <a:endParaRPr lang="en-US"/>
        </a:p>
      </dgm:t>
    </dgm:pt>
    <dgm:pt modelId="{4FABDE8C-2AEB-44DC-A8B0-F0DFDD3E067A}" type="parTrans" cxnId="{61B623A2-E23C-4D90-B873-C3D67DE00A10}">
      <dgm:prSet/>
      <dgm:spPr/>
      <dgm:t>
        <a:bodyPr/>
        <a:lstStyle/>
        <a:p>
          <a:endParaRPr lang="en-US"/>
        </a:p>
      </dgm:t>
    </dgm:pt>
    <dgm:pt modelId="{E9EFE07B-78DF-47E6-A92D-243ADB650CC1}" type="sibTrans" cxnId="{61B623A2-E23C-4D90-B873-C3D67DE00A10}">
      <dgm:prSet/>
      <dgm:spPr/>
      <dgm:t>
        <a:bodyPr/>
        <a:lstStyle/>
        <a:p>
          <a:endParaRPr lang="en-US"/>
        </a:p>
      </dgm:t>
    </dgm:pt>
    <dgm:pt modelId="{B72C43BB-6ECD-4277-ACE1-C7831D416960}">
      <dgm:prSet/>
      <dgm:spPr/>
      <dgm:t>
        <a:bodyPr/>
        <a:lstStyle/>
        <a:p>
          <a:r>
            <a:rPr lang="es-CO"/>
            <a:t>brazos</a:t>
          </a:r>
          <a:endParaRPr lang="en-US"/>
        </a:p>
      </dgm:t>
    </dgm:pt>
    <dgm:pt modelId="{687130BA-C3AA-4A7D-8AAC-8C3436A92B8D}" type="parTrans" cxnId="{A44187EB-5A15-4D2C-BB59-11EE0E968F7F}">
      <dgm:prSet/>
      <dgm:spPr/>
      <dgm:t>
        <a:bodyPr/>
        <a:lstStyle/>
        <a:p>
          <a:endParaRPr lang="en-US"/>
        </a:p>
      </dgm:t>
    </dgm:pt>
    <dgm:pt modelId="{8D2EF04D-C3D4-4BF2-8FCB-D388EED2F8CE}" type="sibTrans" cxnId="{A44187EB-5A15-4D2C-BB59-11EE0E968F7F}">
      <dgm:prSet/>
      <dgm:spPr/>
      <dgm:t>
        <a:bodyPr/>
        <a:lstStyle/>
        <a:p>
          <a:endParaRPr lang="en-US"/>
        </a:p>
      </dgm:t>
    </dgm:pt>
    <dgm:pt modelId="{15FAAD9C-2B9D-4DC5-B789-1C7F3E26D393}">
      <dgm:prSet/>
      <dgm:spPr/>
      <dgm:t>
        <a:bodyPr/>
        <a:lstStyle/>
        <a:p>
          <a:r>
            <a:rPr lang="es-CO"/>
            <a:t>manos</a:t>
          </a:r>
          <a:endParaRPr lang="en-US"/>
        </a:p>
      </dgm:t>
    </dgm:pt>
    <dgm:pt modelId="{A960363F-5D40-4282-962D-A3D93B73474F}" type="parTrans" cxnId="{6B9A2855-9BAE-4589-B121-A70D0A69948F}">
      <dgm:prSet/>
      <dgm:spPr/>
      <dgm:t>
        <a:bodyPr/>
        <a:lstStyle/>
        <a:p>
          <a:endParaRPr lang="en-US"/>
        </a:p>
      </dgm:t>
    </dgm:pt>
    <dgm:pt modelId="{F4604E2C-19AB-47B9-93DC-2075F45922F7}" type="sibTrans" cxnId="{6B9A2855-9BAE-4589-B121-A70D0A69948F}">
      <dgm:prSet/>
      <dgm:spPr/>
      <dgm:t>
        <a:bodyPr/>
        <a:lstStyle/>
        <a:p>
          <a:endParaRPr lang="en-US"/>
        </a:p>
      </dgm:t>
    </dgm:pt>
    <dgm:pt modelId="{E6BDB6E5-7E7C-4C36-ACE3-4D1691DBD0E5}">
      <dgm:prSet/>
      <dgm:spPr/>
      <dgm:t>
        <a:bodyPr/>
        <a:lstStyle/>
        <a:p>
          <a:r>
            <a:rPr lang="es-CO"/>
            <a:t>piernas</a:t>
          </a:r>
          <a:endParaRPr lang="en-US"/>
        </a:p>
      </dgm:t>
    </dgm:pt>
    <dgm:pt modelId="{856B3E1F-3AE0-45C2-B5F3-7803FE0B80B8}" type="parTrans" cxnId="{4519D625-E839-4A97-9648-9C486C26BAD0}">
      <dgm:prSet/>
      <dgm:spPr/>
      <dgm:t>
        <a:bodyPr/>
        <a:lstStyle/>
        <a:p>
          <a:endParaRPr lang="en-US"/>
        </a:p>
      </dgm:t>
    </dgm:pt>
    <dgm:pt modelId="{976EAE85-8FB5-4E86-A57A-E7E6BB3ED58A}" type="sibTrans" cxnId="{4519D625-E839-4A97-9648-9C486C26BAD0}">
      <dgm:prSet/>
      <dgm:spPr/>
      <dgm:t>
        <a:bodyPr/>
        <a:lstStyle/>
        <a:p>
          <a:endParaRPr lang="en-US"/>
        </a:p>
      </dgm:t>
    </dgm:pt>
    <dgm:pt modelId="{10523ADE-0F65-4E9A-9C82-9973768DF5D8}">
      <dgm:prSet/>
      <dgm:spPr/>
      <dgm:t>
        <a:bodyPr/>
        <a:lstStyle/>
        <a:p>
          <a:r>
            <a:rPr lang="es-CO"/>
            <a:t>centro de gravedad</a:t>
          </a:r>
          <a:endParaRPr lang="en-US"/>
        </a:p>
      </dgm:t>
    </dgm:pt>
    <dgm:pt modelId="{7FB7CD0A-C969-4E0E-A9E3-FCE5166864A4}" type="parTrans" cxnId="{5DB7FBDF-8A8D-4EC0-BA37-2EACEE4F66BC}">
      <dgm:prSet/>
      <dgm:spPr/>
      <dgm:t>
        <a:bodyPr/>
        <a:lstStyle/>
        <a:p>
          <a:endParaRPr lang="en-US"/>
        </a:p>
      </dgm:t>
    </dgm:pt>
    <dgm:pt modelId="{FF15FADE-AC6C-4DA8-B2ED-BCB6A9DB74FB}" type="sibTrans" cxnId="{5DB7FBDF-8A8D-4EC0-BA37-2EACEE4F66BC}">
      <dgm:prSet/>
      <dgm:spPr/>
      <dgm:t>
        <a:bodyPr/>
        <a:lstStyle/>
        <a:p>
          <a:endParaRPr lang="en-US"/>
        </a:p>
      </dgm:t>
    </dgm:pt>
    <dgm:pt modelId="{95652730-D2CD-411F-99A6-EB0A3CF8C16A}">
      <dgm:prSet/>
      <dgm:spPr/>
      <dgm:t>
        <a:bodyPr/>
        <a:lstStyle/>
        <a:p>
          <a:r>
            <a:rPr lang="es-CO"/>
            <a:t>tensión muscular</a:t>
          </a:r>
          <a:endParaRPr lang="en-US"/>
        </a:p>
      </dgm:t>
    </dgm:pt>
    <dgm:pt modelId="{B34D0A88-612F-46B1-8192-DB04BFE1A6F7}" type="parTrans" cxnId="{D36E39D6-42A1-4D79-B310-C875BCBCC3F4}">
      <dgm:prSet/>
      <dgm:spPr/>
      <dgm:t>
        <a:bodyPr/>
        <a:lstStyle/>
        <a:p>
          <a:endParaRPr lang="en-US"/>
        </a:p>
      </dgm:t>
    </dgm:pt>
    <dgm:pt modelId="{37D721B4-60F0-4E83-A734-561FC63948A4}" type="sibTrans" cxnId="{D36E39D6-42A1-4D79-B310-C875BCBCC3F4}">
      <dgm:prSet/>
      <dgm:spPr/>
      <dgm:t>
        <a:bodyPr/>
        <a:lstStyle/>
        <a:p>
          <a:endParaRPr lang="en-US"/>
        </a:p>
      </dgm:t>
    </dgm:pt>
    <dgm:pt modelId="{AF21D89F-326B-4926-B083-51A13B16F5D6}" type="pres">
      <dgm:prSet presAssocID="{BB88BAD4-EFF3-4CD8-8949-239FD708D589}" presName="diagram" presStyleCnt="0">
        <dgm:presLayoutVars>
          <dgm:dir/>
          <dgm:resizeHandles val="exact"/>
        </dgm:presLayoutVars>
      </dgm:prSet>
      <dgm:spPr/>
    </dgm:pt>
    <dgm:pt modelId="{60360AC1-FCEB-4D46-A3E6-6EE8861919E9}" type="pres">
      <dgm:prSet presAssocID="{DA47D22E-73C4-4DA0-AB7E-41C8D44FBAB8}" presName="node" presStyleLbl="node1" presStyleIdx="0" presStyleCnt="8">
        <dgm:presLayoutVars>
          <dgm:bulletEnabled val="1"/>
        </dgm:presLayoutVars>
      </dgm:prSet>
      <dgm:spPr/>
    </dgm:pt>
    <dgm:pt modelId="{6623A18A-108F-49B8-9DE0-0D3B45778D1B}" type="pres">
      <dgm:prSet presAssocID="{03EB9B2D-2223-4047-8ED6-AE8AA1EB9815}" presName="sibTrans" presStyleCnt="0"/>
      <dgm:spPr/>
    </dgm:pt>
    <dgm:pt modelId="{F8CA74A5-11E9-4B9D-9A14-48D9D564CCCC}" type="pres">
      <dgm:prSet presAssocID="{0519BDA2-0932-4159-A7E5-30729BC2D33C}" presName="node" presStyleLbl="node1" presStyleIdx="1" presStyleCnt="8">
        <dgm:presLayoutVars>
          <dgm:bulletEnabled val="1"/>
        </dgm:presLayoutVars>
      </dgm:prSet>
      <dgm:spPr/>
    </dgm:pt>
    <dgm:pt modelId="{1D122340-A2EF-4585-8E80-16AC40BEC2AB}" type="pres">
      <dgm:prSet presAssocID="{E997C883-8188-4B38-8D4C-DB7EDD39D425}" presName="sibTrans" presStyleCnt="0"/>
      <dgm:spPr/>
    </dgm:pt>
    <dgm:pt modelId="{F6BF3A88-16BD-4108-AF2A-075F74E760EF}" type="pres">
      <dgm:prSet presAssocID="{3E3A41DA-6BFC-4451-B2B0-A2D69FCC608C}" presName="node" presStyleLbl="node1" presStyleIdx="2" presStyleCnt="8">
        <dgm:presLayoutVars>
          <dgm:bulletEnabled val="1"/>
        </dgm:presLayoutVars>
      </dgm:prSet>
      <dgm:spPr/>
    </dgm:pt>
    <dgm:pt modelId="{09B5645E-827F-4A21-AC5D-AD17A2F5FA97}" type="pres">
      <dgm:prSet presAssocID="{E9EFE07B-78DF-47E6-A92D-243ADB650CC1}" presName="sibTrans" presStyleCnt="0"/>
      <dgm:spPr/>
    </dgm:pt>
    <dgm:pt modelId="{D3B9EABD-615F-4760-9F9C-B72C02B48DF4}" type="pres">
      <dgm:prSet presAssocID="{B72C43BB-6ECD-4277-ACE1-C7831D416960}" presName="node" presStyleLbl="node1" presStyleIdx="3" presStyleCnt="8">
        <dgm:presLayoutVars>
          <dgm:bulletEnabled val="1"/>
        </dgm:presLayoutVars>
      </dgm:prSet>
      <dgm:spPr/>
    </dgm:pt>
    <dgm:pt modelId="{48DD2C03-8BE1-4208-A341-10DECB5853F8}" type="pres">
      <dgm:prSet presAssocID="{8D2EF04D-C3D4-4BF2-8FCB-D388EED2F8CE}" presName="sibTrans" presStyleCnt="0"/>
      <dgm:spPr/>
    </dgm:pt>
    <dgm:pt modelId="{EFBF9EE6-920D-4E79-A30F-ED707CB790A3}" type="pres">
      <dgm:prSet presAssocID="{15FAAD9C-2B9D-4DC5-B789-1C7F3E26D393}" presName="node" presStyleLbl="node1" presStyleIdx="4" presStyleCnt="8">
        <dgm:presLayoutVars>
          <dgm:bulletEnabled val="1"/>
        </dgm:presLayoutVars>
      </dgm:prSet>
      <dgm:spPr/>
    </dgm:pt>
    <dgm:pt modelId="{E7225901-56DB-42F8-B09E-A9CBB9F20FFD}" type="pres">
      <dgm:prSet presAssocID="{F4604E2C-19AB-47B9-93DC-2075F45922F7}" presName="sibTrans" presStyleCnt="0"/>
      <dgm:spPr/>
    </dgm:pt>
    <dgm:pt modelId="{EF5469F5-4EC0-4A7D-A387-1AE1CAE7DE4C}" type="pres">
      <dgm:prSet presAssocID="{E6BDB6E5-7E7C-4C36-ACE3-4D1691DBD0E5}" presName="node" presStyleLbl="node1" presStyleIdx="5" presStyleCnt="8">
        <dgm:presLayoutVars>
          <dgm:bulletEnabled val="1"/>
        </dgm:presLayoutVars>
      </dgm:prSet>
      <dgm:spPr/>
    </dgm:pt>
    <dgm:pt modelId="{952CAF23-323F-49EA-9D9E-0B0173D57741}" type="pres">
      <dgm:prSet presAssocID="{976EAE85-8FB5-4E86-A57A-E7E6BB3ED58A}" presName="sibTrans" presStyleCnt="0"/>
      <dgm:spPr/>
    </dgm:pt>
    <dgm:pt modelId="{4FE5E51F-A2C8-4831-A8AF-85754586988F}" type="pres">
      <dgm:prSet presAssocID="{10523ADE-0F65-4E9A-9C82-9973768DF5D8}" presName="node" presStyleLbl="node1" presStyleIdx="6" presStyleCnt="8">
        <dgm:presLayoutVars>
          <dgm:bulletEnabled val="1"/>
        </dgm:presLayoutVars>
      </dgm:prSet>
      <dgm:spPr/>
    </dgm:pt>
    <dgm:pt modelId="{3ABF3D48-55B6-44C8-8D23-8C6A49370F81}" type="pres">
      <dgm:prSet presAssocID="{FF15FADE-AC6C-4DA8-B2ED-BCB6A9DB74FB}" presName="sibTrans" presStyleCnt="0"/>
      <dgm:spPr/>
    </dgm:pt>
    <dgm:pt modelId="{E28961E7-98DC-49D5-BED0-B684E3179767}" type="pres">
      <dgm:prSet presAssocID="{95652730-D2CD-411F-99A6-EB0A3CF8C16A}" presName="node" presStyleLbl="node1" presStyleIdx="7" presStyleCnt="8">
        <dgm:presLayoutVars>
          <dgm:bulletEnabled val="1"/>
        </dgm:presLayoutVars>
      </dgm:prSet>
      <dgm:spPr/>
    </dgm:pt>
  </dgm:ptLst>
  <dgm:cxnLst>
    <dgm:cxn modelId="{4519D625-E839-4A97-9648-9C486C26BAD0}" srcId="{BB88BAD4-EFF3-4CD8-8949-239FD708D589}" destId="{E6BDB6E5-7E7C-4C36-ACE3-4D1691DBD0E5}" srcOrd="5" destOrd="0" parTransId="{856B3E1F-3AE0-45C2-B5F3-7803FE0B80B8}" sibTransId="{976EAE85-8FB5-4E86-A57A-E7E6BB3ED58A}"/>
    <dgm:cxn modelId="{35AA3E30-E098-4420-81FF-99E064C50DD3}" type="presOf" srcId="{15FAAD9C-2B9D-4DC5-B789-1C7F3E26D393}" destId="{EFBF9EE6-920D-4E79-A30F-ED707CB790A3}" srcOrd="0" destOrd="0" presId="urn:microsoft.com/office/officeart/2005/8/layout/default"/>
    <dgm:cxn modelId="{D2285040-2579-463D-A768-392AC3DA7FF4}" srcId="{BB88BAD4-EFF3-4CD8-8949-239FD708D589}" destId="{0519BDA2-0932-4159-A7E5-30729BC2D33C}" srcOrd="1" destOrd="0" parTransId="{37E7226D-1B7D-4617-B7E7-A2CAC44F0A90}" sibTransId="{E997C883-8188-4B38-8D4C-DB7EDD39D425}"/>
    <dgm:cxn modelId="{6B9A2855-9BAE-4589-B121-A70D0A69948F}" srcId="{BB88BAD4-EFF3-4CD8-8949-239FD708D589}" destId="{15FAAD9C-2B9D-4DC5-B789-1C7F3E26D393}" srcOrd="4" destOrd="0" parTransId="{A960363F-5D40-4282-962D-A3D93B73474F}" sibTransId="{F4604E2C-19AB-47B9-93DC-2075F45922F7}"/>
    <dgm:cxn modelId="{60660F7C-48D5-4CDB-B004-BD67DA20CE5F}" srcId="{BB88BAD4-EFF3-4CD8-8949-239FD708D589}" destId="{DA47D22E-73C4-4DA0-AB7E-41C8D44FBAB8}" srcOrd="0" destOrd="0" parTransId="{E3A66E75-8BD7-416C-8A7A-756BEAA75F2A}" sibTransId="{03EB9B2D-2223-4047-8ED6-AE8AA1EB9815}"/>
    <dgm:cxn modelId="{E9D93884-CECC-4B2A-9AB0-88F7A1C484B7}" type="presOf" srcId="{10523ADE-0F65-4E9A-9C82-9973768DF5D8}" destId="{4FE5E51F-A2C8-4831-A8AF-85754586988F}" srcOrd="0" destOrd="0" presId="urn:microsoft.com/office/officeart/2005/8/layout/default"/>
    <dgm:cxn modelId="{AC590295-77C5-442E-9719-94259B6F1CA9}" type="presOf" srcId="{BB88BAD4-EFF3-4CD8-8949-239FD708D589}" destId="{AF21D89F-326B-4926-B083-51A13B16F5D6}" srcOrd="0" destOrd="0" presId="urn:microsoft.com/office/officeart/2005/8/layout/default"/>
    <dgm:cxn modelId="{61B623A2-E23C-4D90-B873-C3D67DE00A10}" srcId="{BB88BAD4-EFF3-4CD8-8949-239FD708D589}" destId="{3E3A41DA-6BFC-4451-B2B0-A2D69FCC608C}" srcOrd="2" destOrd="0" parTransId="{4FABDE8C-2AEB-44DC-A8B0-F0DFDD3E067A}" sibTransId="{E9EFE07B-78DF-47E6-A92D-243ADB650CC1}"/>
    <dgm:cxn modelId="{8783B7A6-D4D9-4B0A-9B24-8E1F40A1D560}" type="presOf" srcId="{B72C43BB-6ECD-4277-ACE1-C7831D416960}" destId="{D3B9EABD-615F-4760-9F9C-B72C02B48DF4}" srcOrd="0" destOrd="0" presId="urn:microsoft.com/office/officeart/2005/8/layout/default"/>
    <dgm:cxn modelId="{350341BF-1112-482E-BA4A-66731F315750}" type="presOf" srcId="{DA47D22E-73C4-4DA0-AB7E-41C8D44FBAB8}" destId="{60360AC1-FCEB-4D46-A3E6-6EE8861919E9}" srcOrd="0" destOrd="0" presId="urn:microsoft.com/office/officeart/2005/8/layout/default"/>
    <dgm:cxn modelId="{C52194C5-B94E-415B-AC43-31A6F4A93F4A}" type="presOf" srcId="{3E3A41DA-6BFC-4451-B2B0-A2D69FCC608C}" destId="{F6BF3A88-16BD-4108-AF2A-075F74E760EF}" srcOrd="0" destOrd="0" presId="urn:microsoft.com/office/officeart/2005/8/layout/default"/>
    <dgm:cxn modelId="{D36E39D6-42A1-4D79-B310-C875BCBCC3F4}" srcId="{BB88BAD4-EFF3-4CD8-8949-239FD708D589}" destId="{95652730-D2CD-411F-99A6-EB0A3CF8C16A}" srcOrd="7" destOrd="0" parTransId="{B34D0A88-612F-46B1-8192-DB04BFE1A6F7}" sibTransId="{37D721B4-60F0-4E83-A734-561FC63948A4}"/>
    <dgm:cxn modelId="{5DB7FBDF-8A8D-4EC0-BA37-2EACEE4F66BC}" srcId="{BB88BAD4-EFF3-4CD8-8949-239FD708D589}" destId="{10523ADE-0F65-4E9A-9C82-9973768DF5D8}" srcOrd="6" destOrd="0" parTransId="{7FB7CD0A-C969-4E0E-A9E3-FCE5166864A4}" sibTransId="{FF15FADE-AC6C-4DA8-B2ED-BCB6A9DB74FB}"/>
    <dgm:cxn modelId="{89E9C3E4-A8A2-4265-A0B7-65BA8F463DC3}" type="presOf" srcId="{0519BDA2-0932-4159-A7E5-30729BC2D33C}" destId="{F8CA74A5-11E9-4B9D-9A14-48D9D564CCCC}" srcOrd="0" destOrd="0" presId="urn:microsoft.com/office/officeart/2005/8/layout/default"/>
    <dgm:cxn modelId="{A44187EB-5A15-4D2C-BB59-11EE0E968F7F}" srcId="{BB88BAD4-EFF3-4CD8-8949-239FD708D589}" destId="{B72C43BB-6ECD-4277-ACE1-C7831D416960}" srcOrd="3" destOrd="0" parTransId="{687130BA-C3AA-4A7D-8AAC-8C3436A92B8D}" sibTransId="{8D2EF04D-C3D4-4BF2-8FCB-D388EED2F8CE}"/>
    <dgm:cxn modelId="{863EA4F2-B16E-4BB1-BEB5-8D97A81995D6}" type="presOf" srcId="{E6BDB6E5-7E7C-4C36-ACE3-4D1691DBD0E5}" destId="{EF5469F5-4EC0-4A7D-A387-1AE1CAE7DE4C}" srcOrd="0" destOrd="0" presId="urn:microsoft.com/office/officeart/2005/8/layout/default"/>
    <dgm:cxn modelId="{CC98DAF6-2D95-419E-B2D5-08C1B604BEFD}" type="presOf" srcId="{95652730-D2CD-411F-99A6-EB0A3CF8C16A}" destId="{E28961E7-98DC-49D5-BED0-B684E3179767}" srcOrd="0" destOrd="0" presId="urn:microsoft.com/office/officeart/2005/8/layout/default"/>
    <dgm:cxn modelId="{AC99AE7F-4B35-4454-BD1A-70AE02DB1D8D}" type="presParOf" srcId="{AF21D89F-326B-4926-B083-51A13B16F5D6}" destId="{60360AC1-FCEB-4D46-A3E6-6EE8861919E9}" srcOrd="0" destOrd="0" presId="urn:microsoft.com/office/officeart/2005/8/layout/default"/>
    <dgm:cxn modelId="{AD079FEA-9CCC-49CA-AD9F-F25A7CA3F3C5}" type="presParOf" srcId="{AF21D89F-326B-4926-B083-51A13B16F5D6}" destId="{6623A18A-108F-49B8-9DE0-0D3B45778D1B}" srcOrd="1" destOrd="0" presId="urn:microsoft.com/office/officeart/2005/8/layout/default"/>
    <dgm:cxn modelId="{E4114E74-E1A5-4D72-AC73-489B36649212}" type="presParOf" srcId="{AF21D89F-326B-4926-B083-51A13B16F5D6}" destId="{F8CA74A5-11E9-4B9D-9A14-48D9D564CCCC}" srcOrd="2" destOrd="0" presId="urn:microsoft.com/office/officeart/2005/8/layout/default"/>
    <dgm:cxn modelId="{C0705AAC-27DA-46F9-A286-25EF326F9B5A}" type="presParOf" srcId="{AF21D89F-326B-4926-B083-51A13B16F5D6}" destId="{1D122340-A2EF-4585-8E80-16AC40BEC2AB}" srcOrd="3" destOrd="0" presId="urn:microsoft.com/office/officeart/2005/8/layout/default"/>
    <dgm:cxn modelId="{F13A491D-E951-41E4-91AB-BC9EA5E488AD}" type="presParOf" srcId="{AF21D89F-326B-4926-B083-51A13B16F5D6}" destId="{F6BF3A88-16BD-4108-AF2A-075F74E760EF}" srcOrd="4" destOrd="0" presId="urn:microsoft.com/office/officeart/2005/8/layout/default"/>
    <dgm:cxn modelId="{2BE89259-E0A2-428A-9B8B-8392E33FFE5D}" type="presParOf" srcId="{AF21D89F-326B-4926-B083-51A13B16F5D6}" destId="{09B5645E-827F-4A21-AC5D-AD17A2F5FA97}" srcOrd="5" destOrd="0" presId="urn:microsoft.com/office/officeart/2005/8/layout/default"/>
    <dgm:cxn modelId="{1F64DC69-017B-450D-9909-E63079331F15}" type="presParOf" srcId="{AF21D89F-326B-4926-B083-51A13B16F5D6}" destId="{D3B9EABD-615F-4760-9F9C-B72C02B48DF4}" srcOrd="6" destOrd="0" presId="urn:microsoft.com/office/officeart/2005/8/layout/default"/>
    <dgm:cxn modelId="{580ECD92-DEAC-4EEB-9B2A-0AC247A23761}" type="presParOf" srcId="{AF21D89F-326B-4926-B083-51A13B16F5D6}" destId="{48DD2C03-8BE1-4208-A341-10DECB5853F8}" srcOrd="7" destOrd="0" presId="urn:microsoft.com/office/officeart/2005/8/layout/default"/>
    <dgm:cxn modelId="{C6508618-D804-473E-A347-FFF79510C885}" type="presParOf" srcId="{AF21D89F-326B-4926-B083-51A13B16F5D6}" destId="{EFBF9EE6-920D-4E79-A30F-ED707CB790A3}" srcOrd="8" destOrd="0" presId="urn:microsoft.com/office/officeart/2005/8/layout/default"/>
    <dgm:cxn modelId="{47E24F8A-C9DB-43CF-8199-D12EBA77EB2B}" type="presParOf" srcId="{AF21D89F-326B-4926-B083-51A13B16F5D6}" destId="{E7225901-56DB-42F8-B09E-A9CBB9F20FFD}" srcOrd="9" destOrd="0" presId="urn:microsoft.com/office/officeart/2005/8/layout/default"/>
    <dgm:cxn modelId="{F6B5CCD5-5383-4648-9815-25D2EC1C62DE}" type="presParOf" srcId="{AF21D89F-326B-4926-B083-51A13B16F5D6}" destId="{EF5469F5-4EC0-4A7D-A387-1AE1CAE7DE4C}" srcOrd="10" destOrd="0" presId="urn:microsoft.com/office/officeart/2005/8/layout/default"/>
    <dgm:cxn modelId="{1A879693-6CE1-4EDE-A9FE-344294F9272F}" type="presParOf" srcId="{AF21D89F-326B-4926-B083-51A13B16F5D6}" destId="{952CAF23-323F-49EA-9D9E-0B0173D57741}" srcOrd="11" destOrd="0" presId="urn:microsoft.com/office/officeart/2005/8/layout/default"/>
    <dgm:cxn modelId="{745BF7A6-A6CC-4DD4-B7B0-03B8B414006E}" type="presParOf" srcId="{AF21D89F-326B-4926-B083-51A13B16F5D6}" destId="{4FE5E51F-A2C8-4831-A8AF-85754586988F}" srcOrd="12" destOrd="0" presId="urn:microsoft.com/office/officeart/2005/8/layout/default"/>
    <dgm:cxn modelId="{B70A5F45-748E-4714-A4BE-49EE9413D202}" type="presParOf" srcId="{AF21D89F-326B-4926-B083-51A13B16F5D6}" destId="{3ABF3D48-55B6-44C8-8D23-8C6A49370F81}" srcOrd="13" destOrd="0" presId="urn:microsoft.com/office/officeart/2005/8/layout/default"/>
    <dgm:cxn modelId="{0456C0EA-9315-4136-8521-37B85A228E29}" type="presParOf" srcId="{AF21D89F-326B-4926-B083-51A13B16F5D6}" destId="{E28961E7-98DC-49D5-BED0-B684E317976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8F767D-E093-49D7-9B96-BB018A2608F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A84C73-C772-4B28-880F-D6E5EBB7ADE9}">
      <dgm:prSet/>
      <dgm:spPr/>
      <dgm:t>
        <a:bodyPr/>
        <a:lstStyle/>
        <a:p>
          <a:r>
            <a:rPr lang="es-CO"/>
            <a:t>Torso</a:t>
          </a:r>
          <a:endParaRPr lang="en-US"/>
        </a:p>
      </dgm:t>
    </dgm:pt>
    <dgm:pt modelId="{D32D5B6F-A607-435F-B507-EAD8A8868BF7}" type="parTrans" cxnId="{053A2347-C602-4A9E-8499-1967F6BD6A90}">
      <dgm:prSet/>
      <dgm:spPr/>
      <dgm:t>
        <a:bodyPr/>
        <a:lstStyle/>
        <a:p>
          <a:endParaRPr lang="en-US"/>
        </a:p>
      </dgm:t>
    </dgm:pt>
    <dgm:pt modelId="{945321BF-29BE-4FB6-91DE-57868F0DED2B}" type="sibTrans" cxnId="{053A2347-C602-4A9E-8499-1967F6BD6A90}">
      <dgm:prSet/>
      <dgm:spPr/>
      <dgm:t>
        <a:bodyPr/>
        <a:lstStyle/>
        <a:p>
          <a:endParaRPr lang="en-US"/>
        </a:p>
      </dgm:t>
    </dgm:pt>
    <dgm:pt modelId="{55FE2CE2-AA0F-404D-B54C-61FE480AF2C1}">
      <dgm:prSet/>
      <dgm:spPr/>
      <dgm:t>
        <a:bodyPr/>
        <a:lstStyle/>
        <a:p>
          <a:r>
            <a:rPr lang="es-CO"/>
            <a:t>Brazos, manos</a:t>
          </a:r>
          <a:endParaRPr lang="en-US"/>
        </a:p>
      </dgm:t>
    </dgm:pt>
    <dgm:pt modelId="{53FB3C22-2D0D-4BF4-89C2-D4BE6EA8451D}" type="parTrans" cxnId="{29BB40CA-0EE5-4706-93BB-56B95073055C}">
      <dgm:prSet/>
      <dgm:spPr/>
      <dgm:t>
        <a:bodyPr/>
        <a:lstStyle/>
        <a:p>
          <a:endParaRPr lang="en-US"/>
        </a:p>
      </dgm:t>
    </dgm:pt>
    <dgm:pt modelId="{26AAE788-7F7C-4257-98FD-FC6B8C35E572}" type="sibTrans" cxnId="{29BB40CA-0EE5-4706-93BB-56B95073055C}">
      <dgm:prSet/>
      <dgm:spPr/>
      <dgm:t>
        <a:bodyPr/>
        <a:lstStyle/>
        <a:p>
          <a:endParaRPr lang="en-US"/>
        </a:p>
      </dgm:t>
    </dgm:pt>
    <dgm:pt modelId="{0CB7B385-0EA9-4FE5-91D0-F1C88CC85E03}">
      <dgm:prSet/>
      <dgm:spPr/>
      <dgm:t>
        <a:bodyPr/>
        <a:lstStyle/>
        <a:p>
          <a:r>
            <a:rPr lang="es-CO"/>
            <a:t>Velocidad del discurso</a:t>
          </a:r>
          <a:endParaRPr lang="en-US"/>
        </a:p>
      </dgm:t>
    </dgm:pt>
    <dgm:pt modelId="{87158256-0AD9-4F00-A4B3-1D0AFC86EDC1}" type="parTrans" cxnId="{80C308A1-E69F-4008-BBD9-7C8C715DC04C}">
      <dgm:prSet/>
      <dgm:spPr/>
      <dgm:t>
        <a:bodyPr/>
        <a:lstStyle/>
        <a:p>
          <a:endParaRPr lang="en-US"/>
        </a:p>
      </dgm:t>
    </dgm:pt>
    <dgm:pt modelId="{47FEB017-B3A4-4050-B239-4F6F239783C8}" type="sibTrans" cxnId="{80C308A1-E69F-4008-BBD9-7C8C715DC04C}">
      <dgm:prSet/>
      <dgm:spPr/>
      <dgm:t>
        <a:bodyPr/>
        <a:lstStyle/>
        <a:p>
          <a:endParaRPr lang="en-US"/>
        </a:p>
      </dgm:t>
    </dgm:pt>
    <dgm:pt modelId="{F3E674CC-D034-4FD7-82A2-AD9AD06F02B8}">
      <dgm:prSet/>
      <dgm:spPr/>
      <dgm:t>
        <a:bodyPr/>
        <a:lstStyle/>
        <a:p>
          <a:r>
            <a:rPr lang="es-CO"/>
            <a:t>El movimiento cambia el estado emocional</a:t>
          </a:r>
          <a:endParaRPr lang="en-US"/>
        </a:p>
      </dgm:t>
    </dgm:pt>
    <dgm:pt modelId="{1B90100A-F9AF-4F12-837A-65C5E389CF4E}" type="parTrans" cxnId="{919043C2-B7B2-4C8F-B6C3-5438F1E6A6D3}">
      <dgm:prSet/>
      <dgm:spPr/>
      <dgm:t>
        <a:bodyPr/>
        <a:lstStyle/>
        <a:p>
          <a:endParaRPr lang="en-US"/>
        </a:p>
      </dgm:t>
    </dgm:pt>
    <dgm:pt modelId="{1033E4B8-3E22-472F-9F0F-9F0F58A78BE5}" type="sibTrans" cxnId="{919043C2-B7B2-4C8F-B6C3-5438F1E6A6D3}">
      <dgm:prSet/>
      <dgm:spPr/>
      <dgm:t>
        <a:bodyPr/>
        <a:lstStyle/>
        <a:p>
          <a:endParaRPr lang="en-US"/>
        </a:p>
      </dgm:t>
    </dgm:pt>
    <dgm:pt modelId="{DA6065EC-4C85-496A-9B2A-744F956B1111}">
      <dgm:prSet/>
      <dgm:spPr/>
      <dgm:t>
        <a:bodyPr/>
        <a:lstStyle/>
        <a:p>
          <a:r>
            <a:rPr lang="es-CO"/>
            <a:t>Ejemplo: Tony Robins(  cuando el entra a una conferencia, salta en un trampolín )</a:t>
          </a:r>
          <a:endParaRPr lang="en-US"/>
        </a:p>
      </dgm:t>
    </dgm:pt>
    <dgm:pt modelId="{F05EA4A9-B52B-4653-AD08-8484FB7DB370}" type="parTrans" cxnId="{B6E1A219-AF6C-4BA2-B4A7-BE4576AF8E48}">
      <dgm:prSet/>
      <dgm:spPr/>
      <dgm:t>
        <a:bodyPr/>
        <a:lstStyle/>
        <a:p>
          <a:endParaRPr lang="en-US"/>
        </a:p>
      </dgm:t>
    </dgm:pt>
    <dgm:pt modelId="{7F3C8A0F-5D5A-4EBA-AADC-F81DBE65D6D1}" type="sibTrans" cxnId="{B6E1A219-AF6C-4BA2-B4A7-BE4576AF8E48}">
      <dgm:prSet/>
      <dgm:spPr/>
      <dgm:t>
        <a:bodyPr/>
        <a:lstStyle/>
        <a:p>
          <a:endParaRPr lang="en-US"/>
        </a:p>
      </dgm:t>
    </dgm:pt>
    <dgm:pt modelId="{164E4264-F2B1-4D6D-80F7-4F6BCCD5D6A5}" type="pres">
      <dgm:prSet presAssocID="{DE8F767D-E093-49D7-9B96-BB018A2608F7}" presName="vert0" presStyleCnt="0">
        <dgm:presLayoutVars>
          <dgm:dir/>
          <dgm:animOne val="branch"/>
          <dgm:animLvl val="lvl"/>
        </dgm:presLayoutVars>
      </dgm:prSet>
      <dgm:spPr/>
    </dgm:pt>
    <dgm:pt modelId="{0667A1F0-5A4E-428B-A784-66A06ADA9A6B}" type="pres">
      <dgm:prSet presAssocID="{EEA84C73-C772-4B28-880F-D6E5EBB7ADE9}" presName="thickLine" presStyleLbl="alignNode1" presStyleIdx="0" presStyleCnt="5"/>
      <dgm:spPr/>
    </dgm:pt>
    <dgm:pt modelId="{B9ECEDE4-4799-40BC-8202-59D4B7A7AC20}" type="pres">
      <dgm:prSet presAssocID="{EEA84C73-C772-4B28-880F-D6E5EBB7ADE9}" presName="horz1" presStyleCnt="0"/>
      <dgm:spPr/>
    </dgm:pt>
    <dgm:pt modelId="{B1180C7A-C829-4715-B053-324C426160EF}" type="pres">
      <dgm:prSet presAssocID="{EEA84C73-C772-4B28-880F-D6E5EBB7ADE9}" presName="tx1" presStyleLbl="revTx" presStyleIdx="0" presStyleCnt="5"/>
      <dgm:spPr/>
    </dgm:pt>
    <dgm:pt modelId="{DE496EA9-B874-4793-99DD-55BE7E61AE57}" type="pres">
      <dgm:prSet presAssocID="{EEA84C73-C772-4B28-880F-D6E5EBB7ADE9}" presName="vert1" presStyleCnt="0"/>
      <dgm:spPr/>
    </dgm:pt>
    <dgm:pt modelId="{668B29E1-6FB1-4CAB-8B03-F6F55CCB8C7B}" type="pres">
      <dgm:prSet presAssocID="{55FE2CE2-AA0F-404D-B54C-61FE480AF2C1}" presName="thickLine" presStyleLbl="alignNode1" presStyleIdx="1" presStyleCnt="5"/>
      <dgm:spPr/>
    </dgm:pt>
    <dgm:pt modelId="{B1464A93-6670-400A-8991-E14C66B60535}" type="pres">
      <dgm:prSet presAssocID="{55FE2CE2-AA0F-404D-B54C-61FE480AF2C1}" presName="horz1" presStyleCnt="0"/>
      <dgm:spPr/>
    </dgm:pt>
    <dgm:pt modelId="{EC287947-3DEA-47C0-92F1-357BF22112A3}" type="pres">
      <dgm:prSet presAssocID="{55FE2CE2-AA0F-404D-B54C-61FE480AF2C1}" presName="tx1" presStyleLbl="revTx" presStyleIdx="1" presStyleCnt="5"/>
      <dgm:spPr/>
    </dgm:pt>
    <dgm:pt modelId="{170651F4-A43C-47CD-A5B8-7A4628FC771B}" type="pres">
      <dgm:prSet presAssocID="{55FE2CE2-AA0F-404D-B54C-61FE480AF2C1}" presName="vert1" presStyleCnt="0"/>
      <dgm:spPr/>
    </dgm:pt>
    <dgm:pt modelId="{E2471717-431C-4F1C-8029-95E6C0D059A0}" type="pres">
      <dgm:prSet presAssocID="{0CB7B385-0EA9-4FE5-91D0-F1C88CC85E03}" presName="thickLine" presStyleLbl="alignNode1" presStyleIdx="2" presStyleCnt="5"/>
      <dgm:spPr/>
    </dgm:pt>
    <dgm:pt modelId="{F0579BE0-2114-4460-A9EF-2C0C90D17F60}" type="pres">
      <dgm:prSet presAssocID="{0CB7B385-0EA9-4FE5-91D0-F1C88CC85E03}" presName="horz1" presStyleCnt="0"/>
      <dgm:spPr/>
    </dgm:pt>
    <dgm:pt modelId="{9DF219B0-3BEE-45E8-BF3D-3C139781D252}" type="pres">
      <dgm:prSet presAssocID="{0CB7B385-0EA9-4FE5-91D0-F1C88CC85E03}" presName="tx1" presStyleLbl="revTx" presStyleIdx="2" presStyleCnt="5"/>
      <dgm:spPr/>
    </dgm:pt>
    <dgm:pt modelId="{012042E4-EC79-4EA2-B984-5A3889685B6C}" type="pres">
      <dgm:prSet presAssocID="{0CB7B385-0EA9-4FE5-91D0-F1C88CC85E03}" presName="vert1" presStyleCnt="0"/>
      <dgm:spPr/>
    </dgm:pt>
    <dgm:pt modelId="{9719ADEC-B56E-43A1-A3B9-E55A0BD8DD00}" type="pres">
      <dgm:prSet presAssocID="{F3E674CC-D034-4FD7-82A2-AD9AD06F02B8}" presName="thickLine" presStyleLbl="alignNode1" presStyleIdx="3" presStyleCnt="5"/>
      <dgm:spPr/>
    </dgm:pt>
    <dgm:pt modelId="{C58DBC7E-4736-4573-B929-15ABACA725F7}" type="pres">
      <dgm:prSet presAssocID="{F3E674CC-D034-4FD7-82A2-AD9AD06F02B8}" presName="horz1" presStyleCnt="0"/>
      <dgm:spPr/>
    </dgm:pt>
    <dgm:pt modelId="{21899508-8DDB-4D4E-8223-CA9D0AD5076C}" type="pres">
      <dgm:prSet presAssocID="{F3E674CC-D034-4FD7-82A2-AD9AD06F02B8}" presName="tx1" presStyleLbl="revTx" presStyleIdx="3" presStyleCnt="5"/>
      <dgm:spPr/>
    </dgm:pt>
    <dgm:pt modelId="{A655A8D5-CE96-44E5-ABFF-BBBDCAE70524}" type="pres">
      <dgm:prSet presAssocID="{F3E674CC-D034-4FD7-82A2-AD9AD06F02B8}" presName="vert1" presStyleCnt="0"/>
      <dgm:spPr/>
    </dgm:pt>
    <dgm:pt modelId="{8188CB4C-3700-4751-9ED7-DB5DF6F839F0}" type="pres">
      <dgm:prSet presAssocID="{DA6065EC-4C85-496A-9B2A-744F956B1111}" presName="thickLine" presStyleLbl="alignNode1" presStyleIdx="4" presStyleCnt="5"/>
      <dgm:spPr/>
    </dgm:pt>
    <dgm:pt modelId="{06229B92-5FEA-4D48-AD66-29E558EDCBC7}" type="pres">
      <dgm:prSet presAssocID="{DA6065EC-4C85-496A-9B2A-744F956B1111}" presName="horz1" presStyleCnt="0"/>
      <dgm:spPr/>
    </dgm:pt>
    <dgm:pt modelId="{C8976292-4461-4908-9C89-1709BAA16E33}" type="pres">
      <dgm:prSet presAssocID="{DA6065EC-4C85-496A-9B2A-744F956B1111}" presName="tx1" presStyleLbl="revTx" presStyleIdx="4" presStyleCnt="5"/>
      <dgm:spPr/>
    </dgm:pt>
    <dgm:pt modelId="{C5D7B538-EC91-49ED-B3FD-A996143CC7D4}" type="pres">
      <dgm:prSet presAssocID="{DA6065EC-4C85-496A-9B2A-744F956B1111}" presName="vert1" presStyleCnt="0"/>
      <dgm:spPr/>
    </dgm:pt>
  </dgm:ptLst>
  <dgm:cxnLst>
    <dgm:cxn modelId="{647A9F02-1EAD-4516-83C7-007B11E92FC2}" type="presOf" srcId="{0CB7B385-0EA9-4FE5-91D0-F1C88CC85E03}" destId="{9DF219B0-3BEE-45E8-BF3D-3C139781D252}" srcOrd="0" destOrd="0" presId="urn:microsoft.com/office/officeart/2008/layout/LinedList"/>
    <dgm:cxn modelId="{B6E1A219-AF6C-4BA2-B4A7-BE4576AF8E48}" srcId="{DE8F767D-E093-49D7-9B96-BB018A2608F7}" destId="{DA6065EC-4C85-496A-9B2A-744F956B1111}" srcOrd="4" destOrd="0" parTransId="{F05EA4A9-B52B-4653-AD08-8484FB7DB370}" sibTransId="{7F3C8A0F-5D5A-4EBA-AADC-F81DBE65D6D1}"/>
    <dgm:cxn modelId="{7A4CAD1F-C70F-4F8B-8F72-D08CE4A5C50C}" type="presOf" srcId="{F3E674CC-D034-4FD7-82A2-AD9AD06F02B8}" destId="{21899508-8DDB-4D4E-8223-CA9D0AD5076C}" srcOrd="0" destOrd="0" presId="urn:microsoft.com/office/officeart/2008/layout/LinedList"/>
    <dgm:cxn modelId="{053A2347-C602-4A9E-8499-1967F6BD6A90}" srcId="{DE8F767D-E093-49D7-9B96-BB018A2608F7}" destId="{EEA84C73-C772-4B28-880F-D6E5EBB7ADE9}" srcOrd="0" destOrd="0" parTransId="{D32D5B6F-A607-435F-B507-EAD8A8868BF7}" sibTransId="{945321BF-29BE-4FB6-91DE-57868F0DED2B}"/>
    <dgm:cxn modelId="{900FEC93-DA6A-4884-9E89-2C3CDDE38275}" type="presOf" srcId="{55FE2CE2-AA0F-404D-B54C-61FE480AF2C1}" destId="{EC287947-3DEA-47C0-92F1-357BF22112A3}" srcOrd="0" destOrd="0" presId="urn:microsoft.com/office/officeart/2008/layout/LinedList"/>
    <dgm:cxn modelId="{E7AA329E-007A-4928-8573-8CFB22EDA6D6}" type="presOf" srcId="{DA6065EC-4C85-496A-9B2A-744F956B1111}" destId="{C8976292-4461-4908-9C89-1709BAA16E33}" srcOrd="0" destOrd="0" presId="urn:microsoft.com/office/officeart/2008/layout/LinedList"/>
    <dgm:cxn modelId="{80C308A1-E69F-4008-BBD9-7C8C715DC04C}" srcId="{DE8F767D-E093-49D7-9B96-BB018A2608F7}" destId="{0CB7B385-0EA9-4FE5-91D0-F1C88CC85E03}" srcOrd="2" destOrd="0" parTransId="{87158256-0AD9-4F00-A4B3-1D0AFC86EDC1}" sibTransId="{47FEB017-B3A4-4050-B239-4F6F239783C8}"/>
    <dgm:cxn modelId="{919043C2-B7B2-4C8F-B6C3-5438F1E6A6D3}" srcId="{DE8F767D-E093-49D7-9B96-BB018A2608F7}" destId="{F3E674CC-D034-4FD7-82A2-AD9AD06F02B8}" srcOrd="3" destOrd="0" parTransId="{1B90100A-F9AF-4F12-837A-65C5E389CF4E}" sibTransId="{1033E4B8-3E22-472F-9F0F-9F0F58A78BE5}"/>
    <dgm:cxn modelId="{29BB40CA-0EE5-4706-93BB-56B95073055C}" srcId="{DE8F767D-E093-49D7-9B96-BB018A2608F7}" destId="{55FE2CE2-AA0F-404D-B54C-61FE480AF2C1}" srcOrd="1" destOrd="0" parTransId="{53FB3C22-2D0D-4BF4-89C2-D4BE6EA8451D}" sibTransId="{26AAE788-7F7C-4257-98FD-FC6B8C35E572}"/>
    <dgm:cxn modelId="{D0E4F2D2-ABD8-40CA-8DA6-4FAB1A4AF20C}" type="presOf" srcId="{EEA84C73-C772-4B28-880F-D6E5EBB7ADE9}" destId="{B1180C7A-C829-4715-B053-324C426160EF}" srcOrd="0" destOrd="0" presId="urn:microsoft.com/office/officeart/2008/layout/LinedList"/>
    <dgm:cxn modelId="{886147F5-7F19-42F9-A1C4-A967E086D022}" type="presOf" srcId="{DE8F767D-E093-49D7-9B96-BB018A2608F7}" destId="{164E4264-F2B1-4D6D-80F7-4F6BCCD5D6A5}" srcOrd="0" destOrd="0" presId="urn:microsoft.com/office/officeart/2008/layout/LinedList"/>
    <dgm:cxn modelId="{3143C7AD-BDD0-4A50-8816-A227C7157634}" type="presParOf" srcId="{164E4264-F2B1-4D6D-80F7-4F6BCCD5D6A5}" destId="{0667A1F0-5A4E-428B-A784-66A06ADA9A6B}" srcOrd="0" destOrd="0" presId="urn:microsoft.com/office/officeart/2008/layout/LinedList"/>
    <dgm:cxn modelId="{503D1D63-4130-4DDB-B2FB-5EB0E0FBC2CE}" type="presParOf" srcId="{164E4264-F2B1-4D6D-80F7-4F6BCCD5D6A5}" destId="{B9ECEDE4-4799-40BC-8202-59D4B7A7AC20}" srcOrd="1" destOrd="0" presId="urn:microsoft.com/office/officeart/2008/layout/LinedList"/>
    <dgm:cxn modelId="{22ED66CD-3318-490C-974A-88A73D25BE80}" type="presParOf" srcId="{B9ECEDE4-4799-40BC-8202-59D4B7A7AC20}" destId="{B1180C7A-C829-4715-B053-324C426160EF}" srcOrd="0" destOrd="0" presId="urn:microsoft.com/office/officeart/2008/layout/LinedList"/>
    <dgm:cxn modelId="{7A4C5E49-604B-400E-BD84-FD73F7E59ECA}" type="presParOf" srcId="{B9ECEDE4-4799-40BC-8202-59D4B7A7AC20}" destId="{DE496EA9-B874-4793-99DD-55BE7E61AE57}" srcOrd="1" destOrd="0" presId="urn:microsoft.com/office/officeart/2008/layout/LinedList"/>
    <dgm:cxn modelId="{44AA01A7-7731-4DD1-BF94-2A16E638CEEC}" type="presParOf" srcId="{164E4264-F2B1-4D6D-80F7-4F6BCCD5D6A5}" destId="{668B29E1-6FB1-4CAB-8B03-F6F55CCB8C7B}" srcOrd="2" destOrd="0" presId="urn:microsoft.com/office/officeart/2008/layout/LinedList"/>
    <dgm:cxn modelId="{441DBB60-BB8C-4C2C-A70F-9815A914557C}" type="presParOf" srcId="{164E4264-F2B1-4D6D-80F7-4F6BCCD5D6A5}" destId="{B1464A93-6670-400A-8991-E14C66B60535}" srcOrd="3" destOrd="0" presId="urn:microsoft.com/office/officeart/2008/layout/LinedList"/>
    <dgm:cxn modelId="{69B9B53C-B119-4FA3-965C-F71960DF3BD0}" type="presParOf" srcId="{B1464A93-6670-400A-8991-E14C66B60535}" destId="{EC287947-3DEA-47C0-92F1-357BF22112A3}" srcOrd="0" destOrd="0" presId="urn:microsoft.com/office/officeart/2008/layout/LinedList"/>
    <dgm:cxn modelId="{20EED721-0974-429B-BB8B-76FCBCFBAD86}" type="presParOf" srcId="{B1464A93-6670-400A-8991-E14C66B60535}" destId="{170651F4-A43C-47CD-A5B8-7A4628FC771B}" srcOrd="1" destOrd="0" presId="urn:microsoft.com/office/officeart/2008/layout/LinedList"/>
    <dgm:cxn modelId="{F2C686BE-2C36-4BD3-B69C-EABFD8CAA1FB}" type="presParOf" srcId="{164E4264-F2B1-4D6D-80F7-4F6BCCD5D6A5}" destId="{E2471717-431C-4F1C-8029-95E6C0D059A0}" srcOrd="4" destOrd="0" presId="urn:microsoft.com/office/officeart/2008/layout/LinedList"/>
    <dgm:cxn modelId="{9F80B859-6A87-4D13-9C3A-60E33D1D8A0C}" type="presParOf" srcId="{164E4264-F2B1-4D6D-80F7-4F6BCCD5D6A5}" destId="{F0579BE0-2114-4460-A9EF-2C0C90D17F60}" srcOrd="5" destOrd="0" presId="urn:microsoft.com/office/officeart/2008/layout/LinedList"/>
    <dgm:cxn modelId="{0709B6C8-C1FF-4CED-9BCD-61E15137DA35}" type="presParOf" srcId="{F0579BE0-2114-4460-A9EF-2C0C90D17F60}" destId="{9DF219B0-3BEE-45E8-BF3D-3C139781D252}" srcOrd="0" destOrd="0" presId="urn:microsoft.com/office/officeart/2008/layout/LinedList"/>
    <dgm:cxn modelId="{FFE4D0FE-BA40-46E2-9BE8-3D3E29F650C7}" type="presParOf" srcId="{F0579BE0-2114-4460-A9EF-2C0C90D17F60}" destId="{012042E4-EC79-4EA2-B984-5A3889685B6C}" srcOrd="1" destOrd="0" presId="urn:microsoft.com/office/officeart/2008/layout/LinedList"/>
    <dgm:cxn modelId="{8F58A3DB-1235-442E-B1D2-D7BC961337F0}" type="presParOf" srcId="{164E4264-F2B1-4D6D-80F7-4F6BCCD5D6A5}" destId="{9719ADEC-B56E-43A1-A3B9-E55A0BD8DD00}" srcOrd="6" destOrd="0" presId="urn:microsoft.com/office/officeart/2008/layout/LinedList"/>
    <dgm:cxn modelId="{D479C3AA-961D-4234-A371-D10C36EBC3F8}" type="presParOf" srcId="{164E4264-F2B1-4D6D-80F7-4F6BCCD5D6A5}" destId="{C58DBC7E-4736-4573-B929-15ABACA725F7}" srcOrd="7" destOrd="0" presId="urn:microsoft.com/office/officeart/2008/layout/LinedList"/>
    <dgm:cxn modelId="{18715F66-5E3C-4FB5-8936-2EE10781AF20}" type="presParOf" srcId="{C58DBC7E-4736-4573-B929-15ABACA725F7}" destId="{21899508-8DDB-4D4E-8223-CA9D0AD5076C}" srcOrd="0" destOrd="0" presId="urn:microsoft.com/office/officeart/2008/layout/LinedList"/>
    <dgm:cxn modelId="{CAFC0E10-782C-4A56-A0A2-F7C791481DCB}" type="presParOf" srcId="{C58DBC7E-4736-4573-B929-15ABACA725F7}" destId="{A655A8D5-CE96-44E5-ABFF-BBBDCAE70524}" srcOrd="1" destOrd="0" presId="urn:microsoft.com/office/officeart/2008/layout/LinedList"/>
    <dgm:cxn modelId="{9A058A74-2F6A-457F-9AD3-9CBBE575B2ED}" type="presParOf" srcId="{164E4264-F2B1-4D6D-80F7-4F6BCCD5D6A5}" destId="{8188CB4C-3700-4751-9ED7-DB5DF6F839F0}" srcOrd="8" destOrd="0" presId="urn:microsoft.com/office/officeart/2008/layout/LinedList"/>
    <dgm:cxn modelId="{7413CACE-1173-42C7-8C0F-005672D6996F}" type="presParOf" srcId="{164E4264-F2B1-4D6D-80F7-4F6BCCD5D6A5}" destId="{06229B92-5FEA-4D48-AD66-29E558EDCBC7}" srcOrd="9" destOrd="0" presId="urn:microsoft.com/office/officeart/2008/layout/LinedList"/>
    <dgm:cxn modelId="{45B82628-E58B-43BC-A25B-CB436DC333B4}" type="presParOf" srcId="{06229B92-5FEA-4D48-AD66-29E558EDCBC7}" destId="{C8976292-4461-4908-9C89-1709BAA16E33}" srcOrd="0" destOrd="0" presId="urn:microsoft.com/office/officeart/2008/layout/LinedList"/>
    <dgm:cxn modelId="{EE93E0CB-3BC3-4C15-9890-9CF481766650}" type="presParOf" srcId="{06229B92-5FEA-4D48-AD66-29E558EDCBC7}" destId="{C5D7B538-EC91-49ED-B3FD-A996143CC7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00D9CC-9AD2-4418-81C2-72E1D7759D2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5D78BD-A133-4121-BB5B-56EE376D2B69}">
      <dgm:prSet/>
      <dgm:spPr/>
      <dgm:t>
        <a:bodyPr/>
        <a:lstStyle/>
        <a:p>
          <a:r>
            <a:rPr lang="es-CO"/>
            <a:t>Enfoque de atención:  que ocurre con el entorno?</a:t>
          </a:r>
          <a:endParaRPr lang="en-US"/>
        </a:p>
      </dgm:t>
    </dgm:pt>
    <dgm:pt modelId="{7DEA68AE-8874-43EC-8A20-A6AB54A20AB5}" type="parTrans" cxnId="{CADB1377-D0EA-44B9-B20A-522D2F27AC2B}">
      <dgm:prSet/>
      <dgm:spPr/>
      <dgm:t>
        <a:bodyPr/>
        <a:lstStyle/>
        <a:p>
          <a:endParaRPr lang="en-US"/>
        </a:p>
      </dgm:t>
    </dgm:pt>
    <dgm:pt modelId="{69953F4B-F73B-4B63-B410-DEC6DE386387}" type="sibTrans" cxnId="{CADB1377-D0EA-44B9-B20A-522D2F27AC2B}">
      <dgm:prSet/>
      <dgm:spPr/>
      <dgm:t>
        <a:bodyPr/>
        <a:lstStyle/>
        <a:p>
          <a:endParaRPr lang="en-US"/>
        </a:p>
      </dgm:t>
    </dgm:pt>
    <dgm:pt modelId="{6D7BC96E-570B-4920-A25F-D888986CF013}">
      <dgm:prSet/>
      <dgm:spPr/>
      <dgm:t>
        <a:bodyPr/>
        <a:lstStyle/>
        <a:p>
          <a:r>
            <a:rPr lang="es-CO"/>
            <a:t>que significado le doy?</a:t>
          </a:r>
          <a:endParaRPr lang="en-US"/>
        </a:p>
      </dgm:t>
    </dgm:pt>
    <dgm:pt modelId="{2E107590-C620-4F01-BED6-BD40C77A892C}" type="parTrans" cxnId="{82D268C2-03FF-4306-94C9-B17B9653EB07}">
      <dgm:prSet/>
      <dgm:spPr/>
      <dgm:t>
        <a:bodyPr/>
        <a:lstStyle/>
        <a:p>
          <a:endParaRPr lang="en-US"/>
        </a:p>
      </dgm:t>
    </dgm:pt>
    <dgm:pt modelId="{E9395EBF-F928-4B52-BEB7-5199693F3E2F}" type="sibTrans" cxnId="{82D268C2-03FF-4306-94C9-B17B9653EB07}">
      <dgm:prSet/>
      <dgm:spPr/>
      <dgm:t>
        <a:bodyPr/>
        <a:lstStyle/>
        <a:p>
          <a:endParaRPr lang="en-US"/>
        </a:p>
      </dgm:t>
    </dgm:pt>
    <dgm:pt modelId="{4C4A24C2-3EB1-44DB-B2E6-9DCAA47EDEFD}">
      <dgm:prSet/>
      <dgm:spPr/>
      <dgm:t>
        <a:bodyPr/>
        <a:lstStyle/>
        <a:p>
          <a:r>
            <a:rPr lang="es-CO"/>
            <a:t>que emoción apoya mi manera de pensar?</a:t>
          </a:r>
          <a:endParaRPr lang="en-US"/>
        </a:p>
      </dgm:t>
    </dgm:pt>
    <dgm:pt modelId="{CCBF45E0-39CE-4F13-A0E5-70EBA5EE1FA6}" type="parTrans" cxnId="{5B0713A1-AEE5-40EA-9631-4F45F7F2CD47}">
      <dgm:prSet/>
      <dgm:spPr/>
      <dgm:t>
        <a:bodyPr/>
        <a:lstStyle/>
        <a:p>
          <a:endParaRPr lang="en-US"/>
        </a:p>
      </dgm:t>
    </dgm:pt>
    <dgm:pt modelId="{6A7CBF90-020F-45EF-8906-036DBE779E4B}" type="sibTrans" cxnId="{5B0713A1-AEE5-40EA-9631-4F45F7F2CD47}">
      <dgm:prSet/>
      <dgm:spPr/>
      <dgm:t>
        <a:bodyPr/>
        <a:lstStyle/>
        <a:p>
          <a:endParaRPr lang="en-US"/>
        </a:p>
      </dgm:t>
    </dgm:pt>
    <dgm:pt modelId="{4ADF77BC-E0DF-481B-B4DC-B170146B4F98}">
      <dgm:prSet/>
      <dgm:spPr/>
      <dgm:t>
        <a:bodyPr/>
        <a:lstStyle/>
        <a:p>
          <a:r>
            <a:rPr lang="es-CO"/>
            <a:t>a que referencias presto mi atención?</a:t>
          </a:r>
          <a:endParaRPr lang="en-US"/>
        </a:p>
      </dgm:t>
    </dgm:pt>
    <dgm:pt modelId="{04FA8A4A-36C4-4B90-A551-C22C288CB3D4}" type="parTrans" cxnId="{653FD17A-4850-40A2-BD0A-5416B12464E5}">
      <dgm:prSet/>
      <dgm:spPr/>
      <dgm:t>
        <a:bodyPr/>
        <a:lstStyle/>
        <a:p>
          <a:endParaRPr lang="en-US"/>
        </a:p>
      </dgm:t>
    </dgm:pt>
    <dgm:pt modelId="{AF42AC59-657B-4C74-8255-9F4D56FE04EF}" type="sibTrans" cxnId="{653FD17A-4850-40A2-BD0A-5416B12464E5}">
      <dgm:prSet/>
      <dgm:spPr/>
      <dgm:t>
        <a:bodyPr/>
        <a:lstStyle/>
        <a:p>
          <a:endParaRPr lang="en-US"/>
        </a:p>
      </dgm:t>
    </dgm:pt>
    <dgm:pt modelId="{52C43C2C-471B-4936-8F18-D94B3E858DA8}" type="pres">
      <dgm:prSet presAssocID="{A500D9CC-9AD2-4418-81C2-72E1D7759D2C}" presName="linear" presStyleCnt="0">
        <dgm:presLayoutVars>
          <dgm:animLvl val="lvl"/>
          <dgm:resizeHandles val="exact"/>
        </dgm:presLayoutVars>
      </dgm:prSet>
      <dgm:spPr/>
    </dgm:pt>
    <dgm:pt modelId="{DC0BC9C1-AD07-4D01-AF5A-3C81F5508FB6}" type="pres">
      <dgm:prSet presAssocID="{795D78BD-A133-4121-BB5B-56EE376D2B6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1F52F4-0955-4442-B251-43B7851B8575}" type="pres">
      <dgm:prSet presAssocID="{69953F4B-F73B-4B63-B410-DEC6DE386387}" presName="spacer" presStyleCnt="0"/>
      <dgm:spPr/>
    </dgm:pt>
    <dgm:pt modelId="{FBDF7F5D-D580-4AAF-B836-E72C4C9168DB}" type="pres">
      <dgm:prSet presAssocID="{6D7BC96E-570B-4920-A25F-D888986CF0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76FFA4-1B9B-43FE-9966-BF04891F3D8C}" type="pres">
      <dgm:prSet presAssocID="{E9395EBF-F928-4B52-BEB7-5199693F3E2F}" presName="spacer" presStyleCnt="0"/>
      <dgm:spPr/>
    </dgm:pt>
    <dgm:pt modelId="{0B51A49E-FA24-4693-8415-9B64A9BFF2D2}" type="pres">
      <dgm:prSet presAssocID="{4C4A24C2-3EB1-44DB-B2E6-9DCAA47EDE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CF0F3F-AFBE-43B8-875C-66A7F93DB712}" type="pres">
      <dgm:prSet presAssocID="{6A7CBF90-020F-45EF-8906-036DBE779E4B}" presName="spacer" presStyleCnt="0"/>
      <dgm:spPr/>
    </dgm:pt>
    <dgm:pt modelId="{B66CD98F-5EDD-4FC4-BD21-D3513815C8DF}" type="pres">
      <dgm:prSet presAssocID="{4ADF77BC-E0DF-481B-B4DC-B170146B4F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B44021-1E06-456E-8FBC-A2E12FB8D298}" type="presOf" srcId="{A500D9CC-9AD2-4418-81C2-72E1D7759D2C}" destId="{52C43C2C-471B-4936-8F18-D94B3E858DA8}" srcOrd="0" destOrd="0" presId="urn:microsoft.com/office/officeart/2005/8/layout/vList2"/>
    <dgm:cxn modelId="{03699F5D-D2F2-4B3E-8C4D-593ADE3BEC23}" type="presOf" srcId="{6D7BC96E-570B-4920-A25F-D888986CF013}" destId="{FBDF7F5D-D580-4AAF-B836-E72C4C9168DB}" srcOrd="0" destOrd="0" presId="urn:microsoft.com/office/officeart/2005/8/layout/vList2"/>
    <dgm:cxn modelId="{916A8048-1013-49CF-A968-181674B4DC3B}" type="presOf" srcId="{795D78BD-A133-4121-BB5B-56EE376D2B69}" destId="{DC0BC9C1-AD07-4D01-AF5A-3C81F5508FB6}" srcOrd="0" destOrd="0" presId="urn:microsoft.com/office/officeart/2005/8/layout/vList2"/>
    <dgm:cxn modelId="{CADB1377-D0EA-44B9-B20A-522D2F27AC2B}" srcId="{A500D9CC-9AD2-4418-81C2-72E1D7759D2C}" destId="{795D78BD-A133-4121-BB5B-56EE376D2B69}" srcOrd="0" destOrd="0" parTransId="{7DEA68AE-8874-43EC-8A20-A6AB54A20AB5}" sibTransId="{69953F4B-F73B-4B63-B410-DEC6DE386387}"/>
    <dgm:cxn modelId="{653FD17A-4850-40A2-BD0A-5416B12464E5}" srcId="{A500D9CC-9AD2-4418-81C2-72E1D7759D2C}" destId="{4ADF77BC-E0DF-481B-B4DC-B170146B4F98}" srcOrd="3" destOrd="0" parTransId="{04FA8A4A-36C4-4B90-A551-C22C288CB3D4}" sibTransId="{AF42AC59-657B-4C74-8255-9F4D56FE04EF}"/>
    <dgm:cxn modelId="{D54A8887-8D2B-459E-9545-8085F2E7EE79}" type="presOf" srcId="{4C4A24C2-3EB1-44DB-B2E6-9DCAA47EDEFD}" destId="{0B51A49E-FA24-4693-8415-9B64A9BFF2D2}" srcOrd="0" destOrd="0" presId="urn:microsoft.com/office/officeart/2005/8/layout/vList2"/>
    <dgm:cxn modelId="{5B0713A1-AEE5-40EA-9631-4F45F7F2CD47}" srcId="{A500D9CC-9AD2-4418-81C2-72E1D7759D2C}" destId="{4C4A24C2-3EB1-44DB-B2E6-9DCAA47EDEFD}" srcOrd="2" destOrd="0" parTransId="{CCBF45E0-39CE-4F13-A0E5-70EBA5EE1FA6}" sibTransId="{6A7CBF90-020F-45EF-8906-036DBE779E4B}"/>
    <dgm:cxn modelId="{82D268C2-03FF-4306-94C9-B17B9653EB07}" srcId="{A500D9CC-9AD2-4418-81C2-72E1D7759D2C}" destId="{6D7BC96E-570B-4920-A25F-D888986CF013}" srcOrd="1" destOrd="0" parTransId="{2E107590-C620-4F01-BED6-BD40C77A892C}" sibTransId="{E9395EBF-F928-4B52-BEB7-5199693F3E2F}"/>
    <dgm:cxn modelId="{BB4A4FD7-E881-47AE-860E-5527C1AA4E11}" type="presOf" srcId="{4ADF77BC-E0DF-481B-B4DC-B170146B4F98}" destId="{B66CD98F-5EDD-4FC4-BD21-D3513815C8DF}" srcOrd="0" destOrd="0" presId="urn:microsoft.com/office/officeart/2005/8/layout/vList2"/>
    <dgm:cxn modelId="{E82D28B5-5EA5-475D-AA2F-FA8025A1B27A}" type="presParOf" srcId="{52C43C2C-471B-4936-8F18-D94B3E858DA8}" destId="{DC0BC9C1-AD07-4D01-AF5A-3C81F5508FB6}" srcOrd="0" destOrd="0" presId="urn:microsoft.com/office/officeart/2005/8/layout/vList2"/>
    <dgm:cxn modelId="{FC1896CB-D7FE-45CF-9F3B-3CAFCD96F5A0}" type="presParOf" srcId="{52C43C2C-471B-4936-8F18-D94B3E858DA8}" destId="{E11F52F4-0955-4442-B251-43B7851B8575}" srcOrd="1" destOrd="0" presId="urn:microsoft.com/office/officeart/2005/8/layout/vList2"/>
    <dgm:cxn modelId="{3C9993DF-C22E-4F45-BCBB-06DDCE5031BC}" type="presParOf" srcId="{52C43C2C-471B-4936-8F18-D94B3E858DA8}" destId="{FBDF7F5D-D580-4AAF-B836-E72C4C9168DB}" srcOrd="2" destOrd="0" presId="urn:microsoft.com/office/officeart/2005/8/layout/vList2"/>
    <dgm:cxn modelId="{44EDD71A-5D14-4365-AF60-13DFEA213245}" type="presParOf" srcId="{52C43C2C-471B-4936-8F18-D94B3E858DA8}" destId="{EE76FFA4-1B9B-43FE-9966-BF04891F3D8C}" srcOrd="3" destOrd="0" presId="urn:microsoft.com/office/officeart/2005/8/layout/vList2"/>
    <dgm:cxn modelId="{003FBB13-A84A-4A37-8ADA-A043949A2491}" type="presParOf" srcId="{52C43C2C-471B-4936-8F18-D94B3E858DA8}" destId="{0B51A49E-FA24-4693-8415-9B64A9BFF2D2}" srcOrd="4" destOrd="0" presId="urn:microsoft.com/office/officeart/2005/8/layout/vList2"/>
    <dgm:cxn modelId="{BA81D415-FE74-42D3-BE2C-AF307629A9C2}" type="presParOf" srcId="{52C43C2C-471B-4936-8F18-D94B3E858DA8}" destId="{E7CF0F3F-AFBE-43B8-875C-66A7F93DB712}" srcOrd="5" destOrd="0" presId="urn:microsoft.com/office/officeart/2005/8/layout/vList2"/>
    <dgm:cxn modelId="{53EA8FD8-0F54-454E-A39B-5134E248DBC4}" type="presParOf" srcId="{52C43C2C-471B-4936-8F18-D94B3E858DA8}" destId="{B66CD98F-5EDD-4FC4-BD21-D3513815C8D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8B603E-F1DB-44DD-9E96-DEFEEAF25B7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8B8750F-AB92-4B4F-BD5B-A12D61B40AB3}">
      <dgm:prSet/>
      <dgm:spPr/>
      <dgm:t>
        <a:bodyPr/>
        <a:lstStyle/>
        <a:p>
          <a:r>
            <a:rPr lang="es-CO"/>
            <a:t>Que voz escucho?</a:t>
          </a:r>
          <a:endParaRPr lang="en-US"/>
        </a:p>
      </dgm:t>
    </dgm:pt>
    <dgm:pt modelId="{0C9E6281-B20D-4842-965D-723BE91FB89D}" type="parTrans" cxnId="{BDABACF5-9289-4643-B6BB-5C239D14A601}">
      <dgm:prSet/>
      <dgm:spPr/>
      <dgm:t>
        <a:bodyPr/>
        <a:lstStyle/>
        <a:p>
          <a:endParaRPr lang="en-US"/>
        </a:p>
      </dgm:t>
    </dgm:pt>
    <dgm:pt modelId="{25F01812-1EAF-4F46-A8FE-9116E254F134}" type="sibTrans" cxnId="{BDABACF5-9289-4643-B6BB-5C239D14A601}">
      <dgm:prSet/>
      <dgm:spPr/>
      <dgm:t>
        <a:bodyPr/>
        <a:lstStyle/>
        <a:p>
          <a:endParaRPr lang="en-US"/>
        </a:p>
      </dgm:t>
    </dgm:pt>
    <dgm:pt modelId="{05383514-D9D4-48AA-99C2-0A6E11D8FFEB}">
      <dgm:prSet/>
      <dgm:spPr/>
      <dgm:t>
        <a:bodyPr/>
        <a:lstStyle/>
        <a:p>
          <a:r>
            <a:rPr lang="es-CO"/>
            <a:t>Que genera en mi? Capacidad o incapacidad?</a:t>
          </a:r>
          <a:endParaRPr lang="en-US"/>
        </a:p>
      </dgm:t>
    </dgm:pt>
    <dgm:pt modelId="{17291EC7-C835-4258-9903-BD238279F2F4}" type="parTrans" cxnId="{E7670E25-3E4A-4632-AC26-86297783E892}">
      <dgm:prSet/>
      <dgm:spPr/>
      <dgm:t>
        <a:bodyPr/>
        <a:lstStyle/>
        <a:p>
          <a:endParaRPr lang="en-US"/>
        </a:p>
      </dgm:t>
    </dgm:pt>
    <dgm:pt modelId="{0B34B745-780C-4137-99EF-A2B759A1DCDB}" type="sibTrans" cxnId="{E7670E25-3E4A-4632-AC26-86297783E892}">
      <dgm:prSet/>
      <dgm:spPr/>
      <dgm:t>
        <a:bodyPr/>
        <a:lstStyle/>
        <a:p>
          <a:endParaRPr lang="en-US"/>
        </a:p>
      </dgm:t>
    </dgm:pt>
    <dgm:pt modelId="{B20F6F11-CA70-48F4-91BF-2DA33AEAE770}" type="pres">
      <dgm:prSet presAssocID="{478B603E-F1DB-44DD-9E96-DEFEEAF25B77}" presName="linear" presStyleCnt="0">
        <dgm:presLayoutVars>
          <dgm:animLvl val="lvl"/>
          <dgm:resizeHandles val="exact"/>
        </dgm:presLayoutVars>
      </dgm:prSet>
      <dgm:spPr/>
    </dgm:pt>
    <dgm:pt modelId="{6FC42235-3AFB-4192-8CC3-84FE1D63C560}" type="pres">
      <dgm:prSet presAssocID="{C8B8750F-AB92-4B4F-BD5B-A12D61B40A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7AD866-4C6E-4442-A84F-5D9A3395BD96}" type="pres">
      <dgm:prSet presAssocID="{25F01812-1EAF-4F46-A8FE-9116E254F134}" presName="spacer" presStyleCnt="0"/>
      <dgm:spPr/>
    </dgm:pt>
    <dgm:pt modelId="{95D9BD7D-74F6-4DA5-9873-E074EE5B3281}" type="pres">
      <dgm:prSet presAssocID="{05383514-D9D4-48AA-99C2-0A6E11D8FFE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670E25-3E4A-4632-AC26-86297783E892}" srcId="{478B603E-F1DB-44DD-9E96-DEFEEAF25B77}" destId="{05383514-D9D4-48AA-99C2-0A6E11D8FFEB}" srcOrd="1" destOrd="0" parTransId="{17291EC7-C835-4258-9903-BD238279F2F4}" sibTransId="{0B34B745-780C-4137-99EF-A2B759A1DCDB}"/>
    <dgm:cxn modelId="{F7F6AB59-2CD5-47D0-97F5-0D53A62E0995}" type="presOf" srcId="{478B603E-F1DB-44DD-9E96-DEFEEAF25B77}" destId="{B20F6F11-CA70-48F4-91BF-2DA33AEAE770}" srcOrd="0" destOrd="0" presId="urn:microsoft.com/office/officeart/2005/8/layout/vList2"/>
    <dgm:cxn modelId="{BD0DF787-0CE2-4485-8148-046419404662}" type="presOf" srcId="{C8B8750F-AB92-4B4F-BD5B-A12D61B40AB3}" destId="{6FC42235-3AFB-4192-8CC3-84FE1D63C560}" srcOrd="0" destOrd="0" presId="urn:microsoft.com/office/officeart/2005/8/layout/vList2"/>
    <dgm:cxn modelId="{8876B2D8-D81A-443A-B540-A51B236D0FED}" type="presOf" srcId="{05383514-D9D4-48AA-99C2-0A6E11D8FFEB}" destId="{95D9BD7D-74F6-4DA5-9873-E074EE5B3281}" srcOrd="0" destOrd="0" presId="urn:microsoft.com/office/officeart/2005/8/layout/vList2"/>
    <dgm:cxn modelId="{BDABACF5-9289-4643-B6BB-5C239D14A601}" srcId="{478B603E-F1DB-44DD-9E96-DEFEEAF25B77}" destId="{C8B8750F-AB92-4B4F-BD5B-A12D61B40AB3}" srcOrd="0" destOrd="0" parTransId="{0C9E6281-B20D-4842-965D-723BE91FB89D}" sibTransId="{25F01812-1EAF-4F46-A8FE-9116E254F134}"/>
    <dgm:cxn modelId="{AE17E9C3-994C-4075-89E6-D3047AF71DD4}" type="presParOf" srcId="{B20F6F11-CA70-48F4-91BF-2DA33AEAE770}" destId="{6FC42235-3AFB-4192-8CC3-84FE1D63C560}" srcOrd="0" destOrd="0" presId="urn:microsoft.com/office/officeart/2005/8/layout/vList2"/>
    <dgm:cxn modelId="{1C7E0010-273B-48A9-B033-DFA53F4A30B3}" type="presParOf" srcId="{B20F6F11-CA70-48F4-91BF-2DA33AEAE770}" destId="{B97AD866-4C6E-4442-A84F-5D9A3395BD96}" srcOrd="1" destOrd="0" presId="urn:microsoft.com/office/officeart/2005/8/layout/vList2"/>
    <dgm:cxn modelId="{CFA8F660-DCCF-463F-875E-D6231C23B65B}" type="presParOf" srcId="{B20F6F11-CA70-48F4-91BF-2DA33AEAE770}" destId="{95D9BD7D-74F6-4DA5-9873-E074EE5B32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2E97A-AD76-4FC3-9F3C-8C72CCE73EFB}">
      <dsp:nvSpPr>
        <dsp:cNvPr id="0" name=""/>
        <dsp:cNvSpPr/>
      </dsp:nvSpPr>
      <dsp:spPr>
        <a:xfrm>
          <a:off x="779261" y="101"/>
          <a:ext cx="1866215" cy="11197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/>
            <a:t>Actitud: emociones</a:t>
          </a:r>
          <a:endParaRPr lang="en-US" sz="1800" kern="1200"/>
        </a:p>
      </dsp:txBody>
      <dsp:txXfrm>
        <a:off x="812057" y="32897"/>
        <a:ext cx="1800623" cy="1054137"/>
      </dsp:txXfrm>
    </dsp:sp>
    <dsp:sp modelId="{0FB33A48-F7EE-4267-97BD-EE6ABEE9FDEE}">
      <dsp:nvSpPr>
        <dsp:cNvPr id="0" name=""/>
        <dsp:cNvSpPr/>
      </dsp:nvSpPr>
      <dsp:spPr>
        <a:xfrm rot="5400000">
          <a:off x="1514550" y="1250465"/>
          <a:ext cx="395637" cy="46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573523" y="1284057"/>
        <a:ext cx="277693" cy="276946"/>
      </dsp:txXfrm>
    </dsp:sp>
    <dsp:sp modelId="{22259E41-EA1A-4863-BA71-2EEB8AA3AC72}">
      <dsp:nvSpPr>
        <dsp:cNvPr id="0" name=""/>
        <dsp:cNvSpPr/>
      </dsp:nvSpPr>
      <dsp:spPr>
        <a:xfrm>
          <a:off x="779261" y="1866316"/>
          <a:ext cx="1866215" cy="11197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/>
            <a:t>Seres emocionales: pensamiento, emoción, acción.</a:t>
          </a:r>
          <a:endParaRPr lang="en-US" sz="1800" kern="1200"/>
        </a:p>
      </dsp:txBody>
      <dsp:txXfrm>
        <a:off x="812057" y="1899112"/>
        <a:ext cx="1800623" cy="1054137"/>
      </dsp:txXfrm>
    </dsp:sp>
    <dsp:sp modelId="{9AAD69F8-9B61-4105-85F1-974E36042340}">
      <dsp:nvSpPr>
        <dsp:cNvPr id="0" name=""/>
        <dsp:cNvSpPr/>
      </dsp:nvSpPr>
      <dsp:spPr>
        <a:xfrm rot="5400000">
          <a:off x="1514550" y="3116680"/>
          <a:ext cx="395637" cy="46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573523" y="3150272"/>
        <a:ext cx="277693" cy="276946"/>
      </dsp:txXfrm>
    </dsp:sp>
    <dsp:sp modelId="{DB5FFBFA-43DC-4EF4-B3B1-4A62FB8B383A}">
      <dsp:nvSpPr>
        <dsp:cNvPr id="0" name=""/>
        <dsp:cNvSpPr/>
      </dsp:nvSpPr>
      <dsp:spPr>
        <a:xfrm>
          <a:off x="779261" y="3732531"/>
          <a:ext cx="1866215" cy="11197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/>
            <a:t>Rendimiento: talento x estado emocional</a:t>
          </a:r>
          <a:endParaRPr lang="en-US" sz="1800" kern="1200"/>
        </a:p>
      </dsp:txBody>
      <dsp:txXfrm>
        <a:off x="812057" y="3765327"/>
        <a:ext cx="1800623" cy="1054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5BE21-6B4A-4A35-A6FB-0270F9F3B761}">
      <dsp:nvSpPr>
        <dsp:cNvPr id="0" name=""/>
        <dsp:cNvSpPr/>
      </dsp:nvSpPr>
      <dsp:spPr>
        <a:xfrm>
          <a:off x="1647131" y="211362"/>
          <a:ext cx="2196000" cy="2196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BDB74-30C9-4331-9A8D-B502B7CCF45B}">
      <dsp:nvSpPr>
        <dsp:cNvPr id="0" name=""/>
        <dsp:cNvSpPr/>
      </dsp:nvSpPr>
      <dsp:spPr>
        <a:xfrm>
          <a:off x="211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0BC82-354A-4CFF-8397-D9059DB6A196}">
      <dsp:nvSpPr>
        <dsp:cNvPr id="0" name=""/>
        <dsp:cNvSpPr/>
      </dsp:nvSpPr>
      <dsp:spPr>
        <a:xfrm>
          <a:off x="94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UY" sz="4400" kern="1200" dirty="0"/>
            <a:t> la voluntad</a:t>
          </a:r>
          <a:endParaRPr lang="en-US" sz="4400" kern="1200" dirty="0"/>
        </a:p>
      </dsp:txBody>
      <dsp:txXfrm>
        <a:off x="945131" y="3091362"/>
        <a:ext cx="3600000" cy="720000"/>
      </dsp:txXfrm>
    </dsp:sp>
    <dsp:sp modelId="{EFAE7B7B-BC6B-4109-9628-B8F2A85F27F9}">
      <dsp:nvSpPr>
        <dsp:cNvPr id="0" name=""/>
        <dsp:cNvSpPr/>
      </dsp:nvSpPr>
      <dsp:spPr>
        <a:xfrm>
          <a:off x="5877131" y="211362"/>
          <a:ext cx="2196000" cy="2196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FD8B4-E5CC-476C-84A4-F4C0CC6C11AD}">
      <dsp:nvSpPr>
        <dsp:cNvPr id="0" name=""/>
        <dsp:cNvSpPr/>
      </dsp:nvSpPr>
      <dsp:spPr>
        <a:xfrm>
          <a:off x="6345131" y="67936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0AA53-258C-42DE-A470-99CE170F082A}">
      <dsp:nvSpPr>
        <dsp:cNvPr id="0" name=""/>
        <dsp:cNvSpPr/>
      </dsp:nvSpPr>
      <dsp:spPr>
        <a:xfrm>
          <a:off x="5175131" y="30913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UY" sz="4400" kern="1200" dirty="0"/>
            <a:t>los hábitos </a:t>
          </a:r>
          <a:endParaRPr lang="en-US" sz="4400" kern="1200" dirty="0"/>
        </a:p>
      </dsp:txBody>
      <dsp:txXfrm>
        <a:off x="5175131" y="3091362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60AC1-FCEB-4D46-A3E6-6EE8861919E9}">
      <dsp:nvSpPr>
        <dsp:cNvPr id="0" name=""/>
        <dsp:cNvSpPr/>
      </dsp:nvSpPr>
      <dsp:spPr>
        <a:xfrm>
          <a:off x="2847" y="542881"/>
          <a:ext cx="2259201" cy="1355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/>
            <a:t>Posición: cabeza,</a:t>
          </a:r>
          <a:endParaRPr lang="en-US" sz="3800" kern="1200"/>
        </a:p>
      </dsp:txBody>
      <dsp:txXfrm>
        <a:off x="2847" y="542881"/>
        <a:ext cx="2259201" cy="1355520"/>
      </dsp:txXfrm>
    </dsp:sp>
    <dsp:sp modelId="{F8CA74A5-11E9-4B9D-9A14-48D9D564CCCC}">
      <dsp:nvSpPr>
        <dsp:cNvPr id="0" name=""/>
        <dsp:cNvSpPr/>
      </dsp:nvSpPr>
      <dsp:spPr>
        <a:xfrm>
          <a:off x="2487969" y="542881"/>
          <a:ext cx="2259201" cy="1355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/>
            <a:t>hombros</a:t>
          </a:r>
          <a:endParaRPr lang="en-US" sz="3800" kern="1200"/>
        </a:p>
      </dsp:txBody>
      <dsp:txXfrm>
        <a:off x="2487969" y="542881"/>
        <a:ext cx="2259201" cy="1355520"/>
      </dsp:txXfrm>
    </dsp:sp>
    <dsp:sp modelId="{F6BF3A88-16BD-4108-AF2A-075F74E760EF}">
      <dsp:nvSpPr>
        <dsp:cNvPr id="0" name=""/>
        <dsp:cNvSpPr/>
      </dsp:nvSpPr>
      <dsp:spPr>
        <a:xfrm>
          <a:off x="4973091" y="542881"/>
          <a:ext cx="2259201" cy="1355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/>
            <a:t>espalda </a:t>
          </a:r>
          <a:endParaRPr lang="en-US" sz="3800" kern="1200"/>
        </a:p>
      </dsp:txBody>
      <dsp:txXfrm>
        <a:off x="4973091" y="542881"/>
        <a:ext cx="2259201" cy="1355520"/>
      </dsp:txXfrm>
    </dsp:sp>
    <dsp:sp modelId="{D3B9EABD-615F-4760-9F9C-B72C02B48DF4}">
      <dsp:nvSpPr>
        <dsp:cNvPr id="0" name=""/>
        <dsp:cNvSpPr/>
      </dsp:nvSpPr>
      <dsp:spPr>
        <a:xfrm>
          <a:off x="7458212" y="542881"/>
          <a:ext cx="2259201" cy="1355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/>
            <a:t>brazos</a:t>
          </a:r>
          <a:endParaRPr lang="en-US" sz="3800" kern="1200"/>
        </a:p>
      </dsp:txBody>
      <dsp:txXfrm>
        <a:off x="7458212" y="542881"/>
        <a:ext cx="2259201" cy="1355520"/>
      </dsp:txXfrm>
    </dsp:sp>
    <dsp:sp modelId="{EFBF9EE6-920D-4E79-A30F-ED707CB790A3}">
      <dsp:nvSpPr>
        <dsp:cNvPr id="0" name=""/>
        <dsp:cNvSpPr/>
      </dsp:nvSpPr>
      <dsp:spPr>
        <a:xfrm>
          <a:off x="2847" y="2124322"/>
          <a:ext cx="2259201" cy="13555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/>
            <a:t>manos</a:t>
          </a:r>
          <a:endParaRPr lang="en-US" sz="3800" kern="1200"/>
        </a:p>
      </dsp:txBody>
      <dsp:txXfrm>
        <a:off x="2847" y="2124322"/>
        <a:ext cx="2259201" cy="1355520"/>
      </dsp:txXfrm>
    </dsp:sp>
    <dsp:sp modelId="{EF5469F5-4EC0-4A7D-A387-1AE1CAE7DE4C}">
      <dsp:nvSpPr>
        <dsp:cNvPr id="0" name=""/>
        <dsp:cNvSpPr/>
      </dsp:nvSpPr>
      <dsp:spPr>
        <a:xfrm>
          <a:off x="2487969" y="2124322"/>
          <a:ext cx="2259201" cy="1355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/>
            <a:t>piernas</a:t>
          </a:r>
          <a:endParaRPr lang="en-US" sz="3800" kern="1200"/>
        </a:p>
      </dsp:txBody>
      <dsp:txXfrm>
        <a:off x="2487969" y="2124322"/>
        <a:ext cx="2259201" cy="1355520"/>
      </dsp:txXfrm>
    </dsp:sp>
    <dsp:sp modelId="{4FE5E51F-A2C8-4831-A8AF-85754586988F}">
      <dsp:nvSpPr>
        <dsp:cNvPr id="0" name=""/>
        <dsp:cNvSpPr/>
      </dsp:nvSpPr>
      <dsp:spPr>
        <a:xfrm>
          <a:off x="4973091" y="2124322"/>
          <a:ext cx="2259201" cy="1355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/>
            <a:t>centro de gravedad</a:t>
          </a:r>
          <a:endParaRPr lang="en-US" sz="3800" kern="1200"/>
        </a:p>
      </dsp:txBody>
      <dsp:txXfrm>
        <a:off x="4973091" y="2124322"/>
        <a:ext cx="2259201" cy="1355520"/>
      </dsp:txXfrm>
    </dsp:sp>
    <dsp:sp modelId="{E28961E7-98DC-49D5-BED0-B684E3179767}">
      <dsp:nvSpPr>
        <dsp:cNvPr id="0" name=""/>
        <dsp:cNvSpPr/>
      </dsp:nvSpPr>
      <dsp:spPr>
        <a:xfrm>
          <a:off x="7458212" y="2124322"/>
          <a:ext cx="2259201" cy="1355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/>
            <a:t>tensión muscular</a:t>
          </a:r>
          <a:endParaRPr lang="en-US" sz="3800" kern="1200"/>
        </a:p>
      </dsp:txBody>
      <dsp:txXfrm>
        <a:off x="7458212" y="2124322"/>
        <a:ext cx="2259201" cy="1355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7A1F0-5A4E-428B-A784-66A06ADA9A6B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80C7A-C829-4715-B053-324C426160EF}">
      <dsp:nvSpPr>
        <dsp:cNvPr id="0" name=""/>
        <dsp:cNvSpPr/>
      </dsp:nvSpPr>
      <dsp:spPr>
        <a:xfrm>
          <a:off x="0" y="60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/>
            <a:t>Torso</a:t>
          </a:r>
          <a:endParaRPr lang="en-US" sz="2600" kern="1200"/>
        </a:p>
      </dsp:txBody>
      <dsp:txXfrm>
        <a:off x="0" y="600"/>
        <a:ext cx="5641974" cy="984009"/>
      </dsp:txXfrm>
    </dsp:sp>
    <dsp:sp modelId="{668B29E1-6FB1-4CAB-8B03-F6F55CCB8C7B}">
      <dsp:nvSpPr>
        <dsp:cNvPr id="0" name=""/>
        <dsp:cNvSpPr/>
      </dsp:nvSpPr>
      <dsp:spPr>
        <a:xfrm>
          <a:off x="0" y="984610"/>
          <a:ext cx="5641974" cy="0"/>
        </a:xfrm>
        <a:prstGeom prst="line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87947-3DEA-47C0-92F1-357BF22112A3}">
      <dsp:nvSpPr>
        <dsp:cNvPr id="0" name=""/>
        <dsp:cNvSpPr/>
      </dsp:nvSpPr>
      <dsp:spPr>
        <a:xfrm>
          <a:off x="0" y="98461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/>
            <a:t>Brazos, manos</a:t>
          </a:r>
          <a:endParaRPr lang="en-US" sz="2600" kern="1200"/>
        </a:p>
      </dsp:txBody>
      <dsp:txXfrm>
        <a:off x="0" y="984610"/>
        <a:ext cx="5641974" cy="984009"/>
      </dsp:txXfrm>
    </dsp:sp>
    <dsp:sp modelId="{E2471717-431C-4F1C-8029-95E6C0D059A0}">
      <dsp:nvSpPr>
        <dsp:cNvPr id="0" name=""/>
        <dsp:cNvSpPr/>
      </dsp:nvSpPr>
      <dsp:spPr>
        <a:xfrm>
          <a:off x="0" y="1968620"/>
          <a:ext cx="5641974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219B0-3BEE-45E8-BF3D-3C139781D252}">
      <dsp:nvSpPr>
        <dsp:cNvPr id="0" name=""/>
        <dsp:cNvSpPr/>
      </dsp:nvSpPr>
      <dsp:spPr>
        <a:xfrm>
          <a:off x="0" y="196862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/>
            <a:t>Velocidad del discurso</a:t>
          </a:r>
          <a:endParaRPr lang="en-US" sz="2600" kern="1200"/>
        </a:p>
      </dsp:txBody>
      <dsp:txXfrm>
        <a:off x="0" y="1968620"/>
        <a:ext cx="5641974" cy="984009"/>
      </dsp:txXfrm>
    </dsp:sp>
    <dsp:sp modelId="{9719ADEC-B56E-43A1-A3B9-E55A0BD8DD00}">
      <dsp:nvSpPr>
        <dsp:cNvPr id="0" name=""/>
        <dsp:cNvSpPr/>
      </dsp:nvSpPr>
      <dsp:spPr>
        <a:xfrm>
          <a:off x="0" y="2952629"/>
          <a:ext cx="5641974" cy="0"/>
        </a:xfrm>
        <a:prstGeom prst="line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99508-8DDB-4D4E-8223-CA9D0AD5076C}">
      <dsp:nvSpPr>
        <dsp:cNvPr id="0" name=""/>
        <dsp:cNvSpPr/>
      </dsp:nvSpPr>
      <dsp:spPr>
        <a:xfrm>
          <a:off x="0" y="295262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/>
            <a:t>El movimiento cambia el estado emocional</a:t>
          </a:r>
          <a:endParaRPr lang="en-US" sz="2600" kern="1200"/>
        </a:p>
      </dsp:txBody>
      <dsp:txXfrm>
        <a:off x="0" y="2952629"/>
        <a:ext cx="5641974" cy="984009"/>
      </dsp:txXfrm>
    </dsp:sp>
    <dsp:sp modelId="{8188CB4C-3700-4751-9ED7-DB5DF6F839F0}">
      <dsp:nvSpPr>
        <dsp:cNvPr id="0" name=""/>
        <dsp:cNvSpPr/>
      </dsp:nvSpPr>
      <dsp:spPr>
        <a:xfrm>
          <a:off x="0" y="3936639"/>
          <a:ext cx="5641974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76292-4461-4908-9C89-1709BAA16E33}">
      <dsp:nvSpPr>
        <dsp:cNvPr id="0" name=""/>
        <dsp:cNvSpPr/>
      </dsp:nvSpPr>
      <dsp:spPr>
        <a:xfrm>
          <a:off x="0" y="393663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/>
            <a:t>Ejemplo: Tony Robins(  cuando el entra a una conferencia, salta en un trampolín )</a:t>
          </a:r>
          <a:endParaRPr lang="en-US" sz="2600" kern="1200"/>
        </a:p>
      </dsp:txBody>
      <dsp:txXfrm>
        <a:off x="0" y="3936639"/>
        <a:ext cx="5641974" cy="984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BC9C1-AD07-4D01-AF5A-3C81F5508FB6}">
      <dsp:nvSpPr>
        <dsp:cNvPr id="0" name=""/>
        <dsp:cNvSpPr/>
      </dsp:nvSpPr>
      <dsp:spPr>
        <a:xfrm>
          <a:off x="0" y="163212"/>
          <a:ext cx="9720262" cy="844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/>
            <a:t>Enfoque de atención:  que ocurre con el entorno?</a:t>
          </a:r>
          <a:endParaRPr lang="en-US" sz="3700" kern="1200"/>
        </a:p>
      </dsp:txBody>
      <dsp:txXfrm>
        <a:off x="41208" y="204420"/>
        <a:ext cx="9637846" cy="761739"/>
      </dsp:txXfrm>
    </dsp:sp>
    <dsp:sp modelId="{FBDF7F5D-D580-4AAF-B836-E72C4C9168DB}">
      <dsp:nvSpPr>
        <dsp:cNvPr id="0" name=""/>
        <dsp:cNvSpPr/>
      </dsp:nvSpPr>
      <dsp:spPr>
        <a:xfrm>
          <a:off x="0" y="1113927"/>
          <a:ext cx="9720262" cy="8441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/>
            <a:t>que significado le doy?</a:t>
          </a:r>
          <a:endParaRPr lang="en-US" sz="3700" kern="1200"/>
        </a:p>
      </dsp:txBody>
      <dsp:txXfrm>
        <a:off x="41208" y="1155135"/>
        <a:ext cx="9637846" cy="761739"/>
      </dsp:txXfrm>
    </dsp:sp>
    <dsp:sp modelId="{0B51A49E-FA24-4693-8415-9B64A9BFF2D2}">
      <dsp:nvSpPr>
        <dsp:cNvPr id="0" name=""/>
        <dsp:cNvSpPr/>
      </dsp:nvSpPr>
      <dsp:spPr>
        <a:xfrm>
          <a:off x="0" y="2064642"/>
          <a:ext cx="9720262" cy="8441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/>
            <a:t>que emoción apoya mi manera de pensar?</a:t>
          </a:r>
          <a:endParaRPr lang="en-US" sz="3700" kern="1200"/>
        </a:p>
      </dsp:txBody>
      <dsp:txXfrm>
        <a:off x="41208" y="2105850"/>
        <a:ext cx="9637846" cy="761739"/>
      </dsp:txXfrm>
    </dsp:sp>
    <dsp:sp modelId="{B66CD98F-5EDD-4FC4-BD21-D3513815C8DF}">
      <dsp:nvSpPr>
        <dsp:cNvPr id="0" name=""/>
        <dsp:cNvSpPr/>
      </dsp:nvSpPr>
      <dsp:spPr>
        <a:xfrm>
          <a:off x="0" y="3015357"/>
          <a:ext cx="9720262" cy="8441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kern="1200"/>
            <a:t>a que referencias presto mi atención?</a:t>
          </a:r>
          <a:endParaRPr lang="en-US" sz="3700" kern="1200"/>
        </a:p>
      </dsp:txBody>
      <dsp:txXfrm>
        <a:off x="41208" y="3056565"/>
        <a:ext cx="9637846" cy="761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2235-3AFB-4192-8CC3-84FE1D63C560}">
      <dsp:nvSpPr>
        <dsp:cNvPr id="0" name=""/>
        <dsp:cNvSpPr/>
      </dsp:nvSpPr>
      <dsp:spPr>
        <a:xfrm>
          <a:off x="0" y="7887"/>
          <a:ext cx="9720262" cy="19271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300" kern="1200"/>
            <a:t>Que voz escucho?</a:t>
          </a:r>
          <a:endParaRPr lang="en-US" sz="5300" kern="1200"/>
        </a:p>
      </dsp:txBody>
      <dsp:txXfrm>
        <a:off x="94076" y="101963"/>
        <a:ext cx="9532110" cy="1739002"/>
      </dsp:txXfrm>
    </dsp:sp>
    <dsp:sp modelId="{95D9BD7D-74F6-4DA5-9873-E074EE5B3281}">
      <dsp:nvSpPr>
        <dsp:cNvPr id="0" name=""/>
        <dsp:cNvSpPr/>
      </dsp:nvSpPr>
      <dsp:spPr>
        <a:xfrm>
          <a:off x="0" y="2087682"/>
          <a:ext cx="9720262" cy="19271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300" kern="1200"/>
            <a:t>Que genera en mi? Capacidad o incapacidad?</a:t>
          </a:r>
          <a:endParaRPr lang="en-US" sz="5300" kern="1200"/>
        </a:p>
      </dsp:txBody>
      <dsp:txXfrm>
        <a:off x="94076" y="2181758"/>
        <a:ext cx="9532110" cy="1739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2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584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30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430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710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7223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4135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662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05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28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5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F4C9A9-1EAD-4382-A2C3-7FFB7BFD92B0}" type="datetimeFigureOut">
              <a:rPr lang="es-CO" smtClean="0"/>
              <a:t>24/09/2021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41B8C7-5972-4B6A-9837-E23B538EC62F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31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2016/02/26/dado-de-las-emociones/dado-de-las-emociones-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cionperu.org/la-ece-2015-lloramos-o-celebramo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oniovalls.com/6-pasos-para-transformar-tu-equipo-de-ventas-en-uno-de-alto-rendimient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elalecocq.blogspot.com/2014/10/vampiros-psiquicos-como-reconhecer-um-e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lblogdelilianacastromorato.blogspot.com/2010_10_01_archive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jpinillos.blogspot.com/2011/10/el-profesor-de-ciencias.html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buscarempleo.republica.com/formacion/la-comision-para-mejorar-el-rendimiento-escolar-pide-limitar-la-repeticion-del-curso.html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elgross.blogspot.com/2016/05/los-4-automatismos-de-la-resistencia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pequeslectores.com/2015/11/los-atrevidos-taller-emociones-punset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774A886E-E8EF-48CC-8764-20EAE4538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6805" y="640080"/>
            <a:ext cx="3378099" cy="4077145"/>
          </a:xfrm>
        </p:spPr>
        <p:txBody>
          <a:bodyPr anchor="b">
            <a:normAutofit/>
          </a:bodyPr>
          <a:lstStyle/>
          <a:p>
            <a:r>
              <a:rPr lang="es-CO" sz="3100">
                <a:latin typeface="HelvLight" pitchFamily="2" charset="0"/>
              </a:rPr>
              <a:t>Unidad 4: Las emociones como un factor fundamental del rendimiento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806" y="4915401"/>
            <a:ext cx="3378098" cy="1303495"/>
          </a:xfrm>
        </p:spPr>
        <p:txBody>
          <a:bodyPr anchor="t">
            <a:normAutofit/>
          </a:bodyPr>
          <a:lstStyle/>
          <a:p>
            <a:pPr algn="r"/>
            <a:r>
              <a:rPr lang="es-CO" sz="1600"/>
              <a:t>Generar y controlar emociones</a:t>
            </a: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EB1993F9-CFC5-495F-9F26-199534453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1704" y="4831176"/>
            <a:ext cx="2743200" cy="0"/>
          </a:xfrm>
          <a:prstGeom prst="line">
            <a:avLst/>
          </a:prstGeom>
          <a:ln w="19050">
            <a:solidFill>
              <a:srgbClr val="F9F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FDDF1502-442E-43F0-9BD3-44143A060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00" r="8433" b="-1"/>
          <a:stretch/>
        </p:blipFill>
        <p:spPr>
          <a:xfrm>
            <a:off x="4654984" y="640080"/>
            <a:ext cx="689693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Tristeza</a:t>
            </a: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2698955" y="2005781"/>
            <a:ext cx="66515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2684207" y="2005781"/>
            <a:ext cx="14747" cy="381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9350477" y="2005781"/>
            <a:ext cx="0" cy="381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2698955" y="5825613"/>
            <a:ext cx="6651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572000" y="2256503"/>
            <a:ext cx="2286000" cy="14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5884607" y="2256503"/>
            <a:ext cx="973393" cy="10913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 flipV="1">
            <a:off x="4572000" y="2271252"/>
            <a:ext cx="1297858" cy="1091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9040761" y="3200401"/>
            <a:ext cx="14749" cy="1283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 flipV="1">
            <a:off x="7905135" y="3915697"/>
            <a:ext cx="1165123" cy="553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7905135" y="3200401"/>
            <a:ext cx="1135626" cy="715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H="1">
            <a:off x="3996812" y="5604387"/>
            <a:ext cx="40853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3967315" y="3465870"/>
            <a:ext cx="1747685" cy="2138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5715000" y="3451122"/>
            <a:ext cx="2326558" cy="215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2875935" y="2256503"/>
            <a:ext cx="14749" cy="3347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2894370" y="2271252"/>
            <a:ext cx="2245443" cy="1430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H="1">
            <a:off x="2920180" y="3731340"/>
            <a:ext cx="2195666" cy="18730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5115846" y="2359432"/>
            <a:ext cx="133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Postura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7813044" y="3694472"/>
            <a:ext cx="1456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solidFill>
                  <a:prstClr val="black"/>
                </a:solidFill>
              </a:rPr>
              <a:t>Movimiento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4672560" y="4904516"/>
            <a:ext cx="2760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Enfoque de atención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3038168" y="3347883"/>
            <a:ext cx="153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Auto-diálogo</a:t>
            </a:r>
          </a:p>
        </p:txBody>
      </p:sp>
    </p:spTree>
    <p:extLst>
      <p:ext uri="{BB962C8B-B14F-4D97-AF65-F5344CB8AC3E}">
        <p14:creationId xmlns:p14="http://schemas.microsoft.com/office/powerpoint/2010/main" val="124739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Euforia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755058" y="2271252"/>
            <a:ext cx="8037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9748684" y="2271252"/>
            <a:ext cx="29497" cy="3760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 flipV="1">
            <a:off x="1755058" y="5987846"/>
            <a:ext cx="7993627" cy="4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755058" y="2271252"/>
            <a:ext cx="0" cy="3716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3849329" y="2654710"/>
            <a:ext cx="3805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>
            <a:off x="5943600" y="2669458"/>
            <a:ext cx="1725561" cy="1342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 flipV="1">
            <a:off x="3849329" y="2654710"/>
            <a:ext cx="2064774" cy="1356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H="1">
            <a:off x="6445045" y="2669458"/>
            <a:ext cx="2536723" cy="1725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408174" y="4395019"/>
            <a:ext cx="2603091" cy="1489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8981768" y="2669458"/>
            <a:ext cx="0" cy="3185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riángulo isósceles 31"/>
          <p:cNvSpPr/>
          <p:nvPr/>
        </p:nvSpPr>
        <p:spPr>
          <a:xfrm>
            <a:off x="2330245" y="4395019"/>
            <a:ext cx="4077928" cy="1253613"/>
          </a:xfrm>
          <a:prstGeom prst="triangle">
            <a:avLst>
              <a:gd name="adj" fmla="val 496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H="1">
            <a:off x="2153265" y="2669458"/>
            <a:ext cx="14748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2109019" y="2610467"/>
            <a:ext cx="1976284" cy="1056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H="1">
            <a:off x="2168013" y="3666973"/>
            <a:ext cx="1932040" cy="1288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5279210" y="2907887"/>
            <a:ext cx="112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Postura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7300452" y="4395019"/>
            <a:ext cx="170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Movimiento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2168012" y="3437051"/>
            <a:ext cx="179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Auto-diálogo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3134033" y="5139812"/>
            <a:ext cx="2760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Enfoque de atención</a:t>
            </a:r>
          </a:p>
        </p:txBody>
      </p:sp>
    </p:spTree>
    <p:extLst>
      <p:ext uri="{BB962C8B-B14F-4D97-AF65-F5344CB8AC3E}">
        <p14:creationId xmlns:p14="http://schemas.microsoft.com/office/powerpoint/2010/main" val="111864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D5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CO">
                <a:solidFill>
                  <a:srgbClr val="FFFFFF"/>
                </a:solidFill>
              </a:rPr>
              <a:t>2 partes físicas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9" r="-1" b="-1"/>
          <a:stretch/>
        </p:blipFill>
        <p:spPr>
          <a:xfrm>
            <a:off x="327547" y="321733"/>
            <a:ext cx="3448718" cy="41073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r="20674" b="-2"/>
          <a:stretch/>
        </p:blipFill>
        <p:spPr>
          <a:xfrm>
            <a:off x="3925067" y="321732"/>
            <a:ext cx="3448718" cy="41062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Postura</a:t>
            </a:r>
          </a:p>
          <a:p>
            <a:endParaRPr lang="es-CO">
              <a:solidFill>
                <a:srgbClr val="FFFFFF"/>
              </a:solidFill>
            </a:endParaRPr>
          </a:p>
          <a:p>
            <a:r>
              <a:rPr lang="es-CO">
                <a:solidFill>
                  <a:srgbClr val="FFFFFF"/>
                </a:solidFill>
              </a:rPr>
              <a:t>Movimiento</a:t>
            </a:r>
          </a:p>
          <a:p>
            <a:endParaRPr lang="es-CO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3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CO" dirty="0"/>
              <a:t>Postura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C81F4C0-7AE0-4BFB-86AB-AD94ECE31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35901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23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Movimiento del cuerpo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494E3790-DAB2-44C2-A1E2-15FD84267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82979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79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CO" dirty="0"/>
              <a:t>2 partes mentales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AD6F062-10CB-416D-BDAF-A10CB7CA7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89612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11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CO" dirty="0"/>
              <a:t>El auto diálogo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7981CF4-8780-4D8C-8BBF-4570FF280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82062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55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398E53E-A7F9-4919-970E-A31EC9511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0"/>
            <a:ext cx="62103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EBC42F-BF85-46A3-939F-82BCE8B5CC73}"/>
              </a:ext>
            </a:extLst>
          </p:cNvPr>
          <p:cNvSpPr txBox="1"/>
          <p:nvPr/>
        </p:nvSpPr>
        <p:spPr>
          <a:xfrm>
            <a:off x="638175" y="1857375"/>
            <a:ext cx="4686300" cy="2062103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/>
              <a:t>En el deporte hay muchas situaciones donde el control emocional es de vital importancia</a:t>
            </a:r>
          </a:p>
        </p:txBody>
      </p:sp>
    </p:spTree>
    <p:extLst>
      <p:ext uri="{BB962C8B-B14F-4D97-AF65-F5344CB8AC3E}">
        <p14:creationId xmlns:p14="http://schemas.microsoft.com/office/powerpoint/2010/main" val="345259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23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persona, tabla, interior, niño&#10;&#10;Descripción generada automáticamente">
            <a:extLst>
              <a:ext uri="{FF2B5EF4-FFF2-40B4-BE49-F238E27FC236}">
                <a16:creationId xmlns:a16="http://schemas.microsoft.com/office/drawing/2014/main" id="{D199CC3A-FE3D-4150-A4BB-35C3B475F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2" r="1" b="1299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753F80-00E6-446B-B2F6-E18F4BB0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s-UY">
                <a:solidFill>
                  <a:srgbClr val="FFFFFF"/>
                </a:solidFill>
              </a:rPr>
              <a:t>Postura</a:t>
            </a:r>
          </a:p>
          <a:p>
            <a:r>
              <a:rPr lang="es-UY">
                <a:solidFill>
                  <a:srgbClr val="FFFFFF"/>
                </a:solidFill>
              </a:rPr>
              <a:t>Movimiento</a:t>
            </a:r>
          </a:p>
          <a:p>
            <a:r>
              <a:rPr lang="es-UY">
                <a:solidFill>
                  <a:srgbClr val="FFFFFF"/>
                </a:solidFill>
              </a:rPr>
              <a:t>Auto diálogo </a:t>
            </a:r>
          </a:p>
          <a:p>
            <a:r>
              <a:rPr lang="es-UY">
                <a:solidFill>
                  <a:srgbClr val="FFFFFF"/>
                </a:solidFill>
              </a:rPr>
              <a:t>Enfoque de atención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9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998" y="965200"/>
            <a:ext cx="4689938" cy="4815596"/>
          </a:xfrm>
        </p:spPr>
        <p:txBody>
          <a:bodyPr>
            <a:normAutofit/>
          </a:bodyPr>
          <a:lstStyle/>
          <a:p>
            <a:pPr algn="r"/>
            <a:r>
              <a:rPr lang="es-CO">
                <a:solidFill>
                  <a:srgbClr val="FFFFFF"/>
                </a:solidFill>
              </a:rPr>
              <a:t>Influyen en mi estado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Hacer deporte en la mañana.</a:t>
            </a:r>
          </a:p>
          <a:p>
            <a:r>
              <a:rPr lang="es-CO">
                <a:solidFill>
                  <a:srgbClr val="FFFFFF"/>
                </a:solidFill>
              </a:rPr>
              <a:t>Ver noticias</a:t>
            </a:r>
          </a:p>
          <a:p>
            <a:r>
              <a:rPr lang="es-CO">
                <a:solidFill>
                  <a:srgbClr val="FFFFFF"/>
                </a:solidFill>
              </a:rPr>
              <a:t>Internet</a:t>
            </a:r>
          </a:p>
          <a:p>
            <a:r>
              <a:rPr lang="es-CO">
                <a:solidFill>
                  <a:srgbClr val="FFFFFF"/>
                </a:solidFill>
              </a:rPr>
              <a:t>Estudiar</a:t>
            </a:r>
          </a:p>
          <a:p>
            <a:endParaRPr lang="es-CO">
              <a:solidFill>
                <a:srgbClr val="FFFFFF"/>
              </a:solidFill>
            </a:endParaRPr>
          </a:p>
          <a:p>
            <a:r>
              <a:rPr lang="es-CO">
                <a:solidFill>
                  <a:srgbClr val="FFFFFF"/>
                </a:solidFill>
              </a:rPr>
              <a:t>Auto hechizos: frases repetidas y asociaciones que hacemos</a:t>
            </a:r>
          </a:p>
          <a:p>
            <a:r>
              <a:rPr lang="es-CO">
                <a:solidFill>
                  <a:srgbClr val="FFFFFF"/>
                </a:solidFill>
              </a:rPr>
              <a:t>Hacer declaraciones con fe sobre mi capacidad</a:t>
            </a:r>
          </a:p>
        </p:txBody>
      </p:sp>
    </p:spTree>
    <p:extLst>
      <p:ext uri="{BB962C8B-B14F-4D97-AF65-F5344CB8AC3E}">
        <p14:creationId xmlns:p14="http://schemas.microsoft.com/office/powerpoint/2010/main" val="3810757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4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44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con traje de color verde&#10;&#10;Descripción generada automáticamente con confianza media">
            <a:extLst>
              <a:ext uri="{FF2B5EF4-FFF2-40B4-BE49-F238E27FC236}">
                <a16:creationId xmlns:a16="http://schemas.microsoft.com/office/drawing/2014/main" id="{5E2D2E52-AC94-4E71-A4D4-1C8E21A15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097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Rendimiento: Talento x actitud</a:t>
            </a:r>
          </a:p>
        </p:txBody>
      </p:sp>
      <p:cxnSp>
        <p:nvCxnSpPr>
          <p:cNvPr id="55" name="Straight Connector 46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48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998" y="965200"/>
            <a:ext cx="4689938" cy="4815596"/>
          </a:xfrm>
        </p:spPr>
        <p:txBody>
          <a:bodyPr>
            <a:normAutofit/>
          </a:bodyPr>
          <a:lstStyle/>
          <a:p>
            <a:pPr algn="r"/>
            <a:r>
              <a:rPr lang="es-CO" b="1">
                <a:solidFill>
                  <a:srgbClr val="FFFFFF"/>
                </a:solidFill>
              </a:rPr>
              <a:t>Conclusiones</a:t>
            </a:r>
            <a:r>
              <a:rPr lang="es-CO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r>
              <a:rPr lang="es-CO" sz="1900">
                <a:solidFill>
                  <a:srgbClr val="FFFFFF"/>
                </a:solidFill>
              </a:rPr>
              <a:t>Mi estado emocional depende de mi. </a:t>
            </a:r>
          </a:p>
          <a:p>
            <a:r>
              <a:rPr lang="es-CO" sz="1900">
                <a:solidFill>
                  <a:srgbClr val="FFFFFF"/>
                </a:solidFill>
              </a:rPr>
              <a:t>Lo que ocurre en mi entorno no depende de mi.</a:t>
            </a:r>
          </a:p>
          <a:p>
            <a:r>
              <a:rPr lang="es-CO" sz="1900">
                <a:solidFill>
                  <a:srgbClr val="FFFFFF"/>
                </a:solidFill>
              </a:rPr>
              <a:t>Controlar mis emociones, me permiten utilizar mi talento. </a:t>
            </a:r>
          </a:p>
          <a:p>
            <a:endParaRPr lang="es-CO" sz="1900">
              <a:solidFill>
                <a:srgbClr val="FFFFFF"/>
              </a:solidFill>
            </a:endParaRPr>
          </a:p>
          <a:p>
            <a:endParaRPr lang="es-CO" sz="1900">
              <a:solidFill>
                <a:srgbClr val="FFFFFF"/>
              </a:solidFill>
            </a:endParaRPr>
          </a:p>
          <a:p>
            <a:endParaRPr lang="es-CO" sz="1900">
              <a:solidFill>
                <a:srgbClr val="FFFFFF"/>
              </a:solidFill>
            </a:endParaRPr>
          </a:p>
          <a:p>
            <a:endParaRPr lang="es-CO" sz="1900">
              <a:solidFill>
                <a:srgbClr val="FFFFFF"/>
              </a:solidFill>
            </a:endParaRPr>
          </a:p>
          <a:p>
            <a:r>
              <a:rPr lang="es-CO" sz="1900">
                <a:solidFill>
                  <a:srgbClr val="FFFFFF"/>
                </a:solidFill>
              </a:rPr>
              <a:t>El talento es constante aunque cae con el tiempo ,lo que no es constante son  las emociones! Si logro gestionar mis emociones aumentará mi rendimiento</a:t>
            </a:r>
          </a:p>
        </p:txBody>
      </p:sp>
    </p:spTree>
    <p:extLst>
      <p:ext uri="{BB962C8B-B14F-4D97-AF65-F5344CB8AC3E}">
        <p14:creationId xmlns:p14="http://schemas.microsoft.com/office/powerpoint/2010/main" val="404930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s-CO" sz="1900"/>
              <a:t>Si estoy triste, se que el movimiento de la tristeza es nulo, si me pongo en movimiento cambiará el estado de tristeza. </a:t>
            </a:r>
          </a:p>
          <a:p>
            <a:endParaRPr lang="es-CO" sz="1900"/>
          </a:p>
          <a:p>
            <a:r>
              <a:rPr lang="es-CO" sz="1900"/>
              <a:t>Si además aprendo a cambiar el enfoque de atención, cambio mi auto diálogo, poco a poco voy a cambiar la capacidad de prestar atención hacia las veces que me ha salido bien, debo formar el hábito. </a:t>
            </a:r>
          </a:p>
          <a:p>
            <a:endParaRPr lang="es-CO" sz="1900"/>
          </a:p>
          <a:p>
            <a:r>
              <a:rPr lang="es-CO" sz="1900"/>
              <a:t>De nosotros depende donde prestamos la atención y que significa para nosotros, como nos hablamos a nosotros mismos.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09A643-B828-4B9F-86EA-6D331F1E6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7" r="22037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8197" y="640080"/>
            <a:ext cx="3791711" cy="3931920"/>
          </a:xfrm>
        </p:spPr>
        <p:txBody>
          <a:bodyPr>
            <a:noAutofit/>
          </a:bodyPr>
          <a:lstStyle/>
          <a:p>
            <a:r>
              <a:rPr lang="es-CO" sz="2000" dirty="0">
                <a:solidFill>
                  <a:srgbClr val="FFFFFF"/>
                </a:solidFill>
              </a:rPr>
              <a:t>Controlar mis emociones me permitirá usar todo mi talento. </a:t>
            </a:r>
          </a:p>
          <a:p>
            <a:r>
              <a:rPr lang="es-CO" sz="2000" dirty="0">
                <a:solidFill>
                  <a:srgbClr val="FFFFFF"/>
                </a:solidFill>
              </a:rPr>
              <a:t>Una emoción que genere entusiasmo te hace usar todo tu talento. Una postura negativa te hace usar poco talento.</a:t>
            </a:r>
          </a:p>
          <a:p>
            <a:endParaRPr lang="es-CO" sz="2000" dirty="0">
              <a:solidFill>
                <a:srgbClr val="FFFFFF"/>
              </a:solidFill>
            </a:endParaRPr>
          </a:p>
          <a:p>
            <a:r>
              <a:rPr lang="es-CO" sz="2000" dirty="0">
                <a:solidFill>
                  <a:srgbClr val="FFFFFF"/>
                </a:solidFill>
              </a:rPr>
              <a:t>Controla tus emociones y controlarás tu talento, los harás crecer, el destino es lo que hacemos día a día. </a:t>
            </a:r>
          </a:p>
          <a:p>
            <a:endParaRPr lang="es-CO" sz="2000" dirty="0">
              <a:solidFill>
                <a:srgbClr val="FFFFFF"/>
              </a:solidFill>
            </a:endParaRPr>
          </a:p>
          <a:p>
            <a:r>
              <a:rPr lang="es-CO" sz="2000" dirty="0">
                <a:solidFill>
                  <a:srgbClr val="FFFFFF"/>
                </a:solidFill>
              </a:rPr>
              <a:t>No controlar tus emociones significa que ellas te dominarán a ti.</a:t>
            </a:r>
          </a:p>
        </p:txBody>
      </p:sp>
      <p:pic>
        <p:nvPicPr>
          <p:cNvPr id="4" name="Imagen 3" descr="Una niña comiendo un pedazo de pan&#10;&#10;Descripción generada automáticamente con confianza baja">
            <a:extLst>
              <a:ext uri="{FF2B5EF4-FFF2-40B4-BE49-F238E27FC236}">
                <a16:creationId xmlns:a16="http://schemas.microsoft.com/office/drawing/2014/main" id="{E5CAF7C2-93B7-4C21-9CCE-6E81C68D8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2099" y="640080"/>
            <a:ext cx="510372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6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a persona en frente de mesa&#10;&#10;Descripción generada automáticamente con confianza baja">
            <a:extLst>
              <a:ext uri="{FF2B5EF4-FFF2-40B4-BE49-F238E27FC236}">
                <a16:creationId xmlns:a16="http://schemas.microsoft.com/office/drawing/2014/main" id="{5CF0E1E6-C53D-4D57-82FD-E04571B69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1989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Olvidarán lo que vieron.</a:t>
            </a:r>
          </a:p>
          <a:p>
            <a:r>
              <a:rPr lang="es-CO">
                <a:solidFill>
                  <a:srgbClr val="FFFFFF"/>
                </a:solidFill>
              </a:rPr>
              <a:t>Olvidarán lo que les dijiste.</a:t>
            </a:r>
          </a:p>
          <a:p>
            <a:r>
              <a:rPr lang="es-CO">
                <a:solidFill>
                  <a:srgbClr val="FFFFFF"/>
                </a:solidFill>
              </a:rPr>
              <a:t>Pero nunca, lo que les hiciste sentir.</a:t>
            </a:r>
          </a:p>
          <a:p>
            <a:endParaRPr lang="es-CO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CO">
              <a:solidFill>
                <a:srgbClr val="FFFFFF"/>
              </a:solidFill>
            </a:endParaRPr>
          </a:p>
          <a:p>
            <a:r>
              <a:rPr lang="es-CO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48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23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persona, niño, interior, tabla&#10;&#10;Descripción generada automáticamente">
            <a:extLst>
              <a:ext uri="{FF2B5EF4-FFF2-40B4-BE49-F238E27FC236}">
                <a16:creationId xmlns:a16="http://schemas.microsoft.com/office/drawing/2014/main" id="{AB8F717F-4520-4DFC-850E-3F269F7C4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781" r="1" b="571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uadroTexto 4">
            <a:extLst>
              <a:ext uri="{FF2B5EF4-FFF2-40B4-BE49-F238E27FC236}">
                <a16:creationId xmlns:a16="http://schemas.microsoft.com/office/drawing/2014/main" id="{04C3EBBD-EE99-4599-897B-0C794A153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474844"/>
              </p:ext>
            </p:extLst>
          </p:nvPr>
        </p:nvGraphicFramePr>
        <p:xfrm>
          <a:off x="8029319" y="917725"/>
          <a:ext cx="3424739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988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2C49D-DEB1-4197-AAEB-C0870230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s-UY" dirty="0"/>
              <a:t>EXISTEN DOS MOTORES QUE MOVILIZAN A LAS PERSONAS </a:t>
            </a:r>
            <a:endParaRPr lang="en-US" dirty="0"/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E46CF1A0-55AE-40BE-AEA1-FF02BD938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3809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33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hombre, persona, joven, cuarto&#10;&#10;Descripción generada automáticamente">
            <a:extLst>
              <a:ext uri="{FF2B5EF4-FFF2-40B4-BE49-F238E27FC236}">
                <a16:creationId xmlns:a16="http://schemas.microsoft.com/office/drawing/2014/main" id="{49E4841A-69E9-4EC3-A54F-6918D0AD6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49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44636D-06D6-4306-BBBA-9F32C17E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1110305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pensamiento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emociones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100" spc="200" dirty="0">
                <a:solidFill>
                  <a:schemeClr val="tx1"/>
                </a:solidFill>
              </a:rPr>
            </a:b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emociones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actitud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100" spc="200" dirty="0">
                <a:solidFill>
                  <a:schemeClr val="tx1"/>
                </a:solidFill>
              </a:rPr>
            </a:b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actitud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cambias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destino</a:t>
            </a:r>
            <a:r>
              <a:rPr lang="en-US" sz="51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EDCB0DA3-7B54-4D7A-AB49-1AA42A5E8BF3}"/>
              </a:ext>
            </a:extLst>
          </p:cNvPr>
          <p:cNvSpPr txBox="1"/>
          <p:nvPr/>
        </p:nvSpPr>
        <p:spPr>
          <a:xfrm>
            <a:off x="9862674" y="6657944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anuelgross.blogspot.com/2016/05/los-4-automatismos-de-la-resistenc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87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736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rgbClr val="FFFFFF"/>
                </a:solidFill>
              </a:rPr>
              <a:t>Que rendimiento le da un alumno a su día?</a:t>
            </a:r>
          </a:p>
          <a:p>
            <a:endParaRPr lang="es-C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CO" dirty="0">
                <a:solidFill>
                  <a:srgbClr val="FFFFFF"/>
                </a:solidFill>
              </a:rPr>
              <a:t>Depende del estado emocional que se encuentre!</a:t>
            </a:r>
          </a:p>
        </p:txBody>
      </p:sp>
      <p:pic>
        <p:nvPicPr>
          <p:cNvPr id="4" name="Imagen 3" descr="Imagen de la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2FED801B-9BFD-4ED3-A4E5-30FBDF78C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752" r="13020" b="3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998" y="965200"/>
            <a:ext cx="4689938" cy="4815596"/>
          </a:xfrm>
        </p:spPr>
        <p:txBody>
          <a:bodyPr>
            <a:normAutofit/>
          </a:bodyPr>
          <a:lstStyle/>
          <a:p>
            <a:pPr algn="r"/>
            <a:r>
              <a:rPr lang="es-CO" b="1">
                <a:solidFill>
                  <a:srgbClr val="FFFFFF"/>
                </a:solidFill>
                <a:latin typeface="HelvLight" pitchFamily="2" charset="0"/>
              </a:rPr>
              <a:t>Las emociones no son ni buenas ni malas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r>
              <a:rPr lang="es-CO">
                <a:solidFill>
                  <a:srgbClr val="FFFFFF"/>
                </a:solidFill>
                <a:latin typeface="HelvLight" pitchFamily="2" charset="0"/>
              </a:rPr>
              <a:t>Son como señales de alarma de nuestro cerebro inconsciente</a:t>
            </a:r>
          </a:p>
          <a:p>
            <a:endParaRPr lang="es-CO">
              <a:solidFill>
                <a:srgbClr val="FFFFFF"/>
              </a:solidFill>
              <a:latin typeface="HelvLight" pitchFamily="2" charset="0"/>
            </a:endParaRPr>
          </a:p>
          <a:p>
            <a:endParaRPr lang="es-CO">
              <a:solidFill>
                <a:srgbClr val="FFFFFF"/>
              </a:solidFill>
              <a:latin typeface="HelvLight" pitchFamily="2" charset="0"/>
            </a:endParaRPr>
          </a:p>
          <a:p>
            <a:r>
              <a:rPr lang="es-CO">
                <a:solidFill>
                  <a:srgbClr val="FFFFFF"/>
                </a:solidFill>
                <a:latin typeface="HelvLight" pitchFamily="2" charset="0"/>
              </a:rPr>
              <a:t>Depende de como aprendamos a usarlas.</a:t>
            </a:r>
          </a:p>
          <a:p>
            <a:endParaRPr lang="es-CO">
              <a:solidFill>
                <a:srgbClr val="FFFFFF"/>
              </a:solidFill>
              <a:latin typeface="HelvLight" pitchFamily="2" charset="0"/>
            </a:endParaRPr>
          </a:p>
          <a:p>
            <a:r>
              <a:rPr lang="es-CO">
                <a:solidFill>
                  <a:srgbClr val="FFFFFF"/>
                </a:solidFill>
                <a:latin typeface="HelvLight" pitchFamily="2" charset="0"/>
              </a:rPr>
              <a:t>El miedo puede transformarse en positivo si te mueve a actuar o en negativo si te bloquea. </a:t>
            </a:r>
          </a:p>
        </p:txBody>
      </p:sp>
    </p:spTree>
    <p:extLst>
      <p:ext uri="{BB962C8B-B14F-4D97-AF65-F5344CB8AC3E}">
        <p14:creationId xmlns:p14="http://schemas.microsoft.com/office/powerpoint/2010/main" val="386676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La euforia puede transformarse en negativa, si nos conduce a la auto complacencia e inacción.</a:t>
            </a:r>
          </a:p>
        </p:txBody>
      </p:sp>
    </p:spTree>
    <p:extLst>
      <p:ext uri="{BB962C8B-B14F-4D97-AF65-F5344CB8AC3E}">
        <p14:creationId xmlns:p14="http://schemas.microsoft.com/office/powerpoint/2010/main" val="28037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HelvLight" pitchFamily="2" charset="0"/>
              </a:rPr>
              <a:t>Cuadro de identificación emocional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3082413" y="2580968"/>
            <a:ext cx="0" cy="3170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3111910" y="2580968"/>
            <a:ext cx="6400800" cy="14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9512710" y="2580968"/>
            <a:ext cx="14748" cy="3170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3082413" y="5751871"/>
            <a:ext cx="6430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3082413" y="2595716"/>
            <a:ext cx="6430297" cy="3156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082413" y="2595716"/>
            <a:ext cx="6445045" cy="3156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722374" y="2757949"/>
            <a:ext cx="112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Postura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595419" y="4041058"/>
            <a:ext cx="170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Movimiento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251571" y="4850974"/>
            <a:ext cx="2760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Enfoque de atención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336738" y="4041058"/>
            <a:ext cx="179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</a:rPr>
              <a:t>Auto-diálogo</a:t>
            </a:r>
          </a:p>
        </p:txBody>
      </p:sp>
    </p:spTree>
    <p:extLst>
      <p:ext uri="{BB962C8B-B14F-4D97-AF65-F5344CB8AC3E}">
        <p14:creationId xmlns:p14="http://schemas.microsoft.com/office/powerpoint/2010/main" val="12658227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Integral</vt:lpstr>
      <vt:lpstr>Unidad 4: Las emociones como un factor fundamental del rendimiento</vt:lpstr>
      <vt:lpstr>Rendimiento: Talento x actitud</vt:lpstr>
      <vt:lpstr>Presentación de PowerPoint</vt:lpstr>
      <vt:lpstr>EXISTEN DOS MOTORES QUE MOVILIZAN A LAS PERSONAS </vt:lpstr>
      <vt:lpstr>Si cambias tu pensamiento, cambias tus emociones.   Si cambias tus emociones,  cambias tu actitud.   Si cambias tu actitud cambias tu vida, si cambias tu vida, cambias tu destino.</vt:lpstr>
      <vt:lpstr>Presentación de PowerPoint</vt:lpstr>
      <vt:lpstr>Las emociones no son ni buenas ni malas</vt:lpstr>
      <vt:lpstr>Presentación de PowerPoint</vt:lpstr>
      <vt:lpstr>Cuadro de identificación emocional</vt:lpstr>
      <vt:lpstr>Tristeza</vt:lpstr>
      <vt:lpstr>Euforia</vt:lpstr>
      <vt:lpstr>2 partes físicas</vt:lpstr>
      <vt:lpstr>Postura</vt:lpstr>
      <vt:lpstr>Movimiento del cuerpo</vt:lpstr>
      <vt:lpstr>2 partes mentales</vt:lpstr>
      <vt:lpstr>El auto diálogo</vt:lpstr>
      <vt:lpstr>Presentación de PowerPoint</vt:lpstr>
      <vt:lpstr>Presentación de PowerPoint</vt:lpstr>
      <vt:lpstr>Influyen en mi estado</vt:lpstr>
      <vt:lpstr>Conclusiones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</cp:revision>
  <dcterms:created xsi:type="dcterms:W3CDTF">2012-07-30T22:48:03Z</dcterms:created>
  <dcterms:modified xsi:type="dcterms:W3CDTF">2021-09-24T14:19:09Z</dcterms:modified>
</cp:coreProperties>
</file>