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16EF92-8284-4670-BB53-D25DB71583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7997B5E-D3FF-44D7-BD74-4E4BC9F80C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473B863-A099-40B4-AC3E-A89EF9DF1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12EA-DBB5-48A6-8F35-2DDCAF7B6564}" type="datetimeFigureOut">
              <a:rPr lang="es-AR" smtClean="0"/>
              <a:t>13/4/2021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CAB0B09-1CCC-4FE3-B08F-BF819F9B2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120C9B1-D5FD-4D53-9333-1F4C99E21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29269-D727-45FD-A566-AB48F7ACFD2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31906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D72707-6973-46C4-9BF7-1434F6C35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D840E31-5517-466E-875B-0F588CD297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DE622BE-4932-4364-AAB9-C0F587806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12EA-DBB5-48A6-8F35-2DDCAF7B6564}" type="datetimeFigureOut">
              <a:rPr lang="es-AR" smtClean="0"/>
              <a:t>13/4/2021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2E49C6-5C72-4653-8EF0-5AAA39D43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EC28F5-897B-4D44-AE48-7D8350B11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29269-D727-45FD-A566-AB48F7ACFD2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74972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F0C5D33-30B9-44A5-AD1E-669AED6E75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A811BC6-8608-4859-B6BA-DE04DBB158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F48A617-3EC9-4A95-9F74-485645383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12EA-DBB5-48A6-8F35-2DDCAF7B6564}" type="datetimeFigureOut">
              <a:rPr lang="es-AR" smtClean="0"/>
              <a:t>13/4/2021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CEF3D5-2851-4EF1-8F01-5FBE4B82A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AE0CA39-21F3-4771-AA4F-347871E78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29269-D727-45FD-A566-AB48F7ACFD2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86486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151731-0D2D-452A-AF93-C8E5253B6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72C82D-3916-42F8-8089-F73E479B4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279C4AB-615D-482C-9BC3-F3D32FA70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12EA-DBB5-48A6-8F35-2DDCAF7B6564}" type="datetimeFigureOut">
              <a:rPr lang="es-AR" smtClean="0"/>
              <a:t>13/4/2021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73CBE87-664E-40EC-95A5-7CC93067D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D2A6D6-6E89-46A3-86A2-A38B32492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29269-D727-45FD-A566-AB48F7ACFD2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94149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40D3C4-E1A8-4EAB-9A79-89BE3398B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5877882-6B75-4CA0-81C2-97F96AFC2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C71061A-D71B-4E37-B148-48745DFDE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12EA-DBB5-48A6-8F35-2DDCAF7B6564}" type="datetimeFigureOut">
              <a:rPr lang="es-AR" smtClean="0"/>
              <a:t>13/4/2021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C54FB1C-BFED-4BE6-9354-7A9805902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FD9821B-F854-4470-973C-4D39E606B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29269-D727-45FD-A566-AB48F7ACFD2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21731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4F3E24-CA7F-4414-B178-A12FE9FF1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9370635-1914-46D3-88ED-66A381A3F9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357B9E5-A250-4923-BAAE-2A772F93AB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8CD4CDB-3309-4424-9767-B597A0B1F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12EA-DBB5-48A6-8F35-2DDCAF7B6564}" type="datetimeFigureOut">
              <a:rPr lang="es-AR" smtClean="0"/>
              <a:t>13/4/2021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FC22B00-2EFA-4365-A4D0-BE0AFECAA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98E382D-3871-4EA3-822D-A70EA0DE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29269-D727-45FD-A566-AB48F7ACFD2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79518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CFA93A-26D4-4299-B64E-6DC5736A4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FA58D28-6AFC-4635-99BA-30E7F483DC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85C6FF0-8130-4B9A-A67C-5DDD40334C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0E23D1E-7C01-4276-B2A0-4DC45FE140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57C4647-B67F-4080-984F-126970C693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243AD9B-86F8-4BB5-B206-D6EAD2D65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12EA-DBB5-48A6-8F35-2DDCAF7B6564}" type="datetimeFigureOut">
              <a:rPr lang="es-AR" smtClean="0"/>
              <a:t>13/4/2021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F52F283-2516-4FF6-B237-B3CC6CA12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CF3B42D-09AF-4BA5-86B8-70FD584D8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29269-D727-45FD-A566-AB48F7ACFD2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4487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8C9EAF-5888-40FA-88E4-8F847A688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AC1C59A-9134-4573-876B-744E715B8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12EA-DBB5-48A6-8F35-2DDCAF7B6564}" type="datetimeFigureOut">
              <a:rPr lang="es-AR" smtClean="0"/>
              <a:t>13/4/2021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3920925-09FB-46FC-A07B-0BC725DA5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C9D8F1B-7F37-47E1-A271-EC7C03C76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29269-D727-45FD-A566-AB48F7ACFD2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41181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55B07C3-1FAE-4725-A4B4-6E1EB2E14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12EA-DBB5-48A6-8F35-2DDCAF7B6564}" type="datetimeFigureOut">
              <a:rPr lang="es-AR" smtClean="0"/>
              <a:t>13/4/2021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74097F8-31FB-4A8A-BAF5-FFB24FEDB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CABE659-CF09-4642-9765-4015BED70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29269-D727-45FD-A566-AB48F7ACFD2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91566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5B0BC7-ECD3-4314-965E-5F39BA1B3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53EA1F3-E800-4134-B672-9724668340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9F4DEC5-EED0-408F-A97C-C347F710A3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69B340-7CEB-4EBF-B604-5258E9930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12EA-DBB5-48A6-8F35-2DDCAF7B6564}" type="datetimeFigureOut">
              <a:rPr lang="es-AR" smtClean="0"/>
              <a:t>13/4/2021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BBE2D5A-DC05-4C2D-BC84-3CBC1DD31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2A8EBBA-7C9D-4E1F-A05A-A796A08BF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29269-D727-45FD-A566-AB48F7ACFD2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29300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C61FDC-35E8-4C71-8B1B-B43766D05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7314C9F-2F30-4BA9-9E3C-4D882B8918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CF1AF5F-FACD-486B-ABB7-0A16FD49D3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9F53F6B-2070-40DA-B1E7-1F6AB0DBE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12EA-DBB5-48A6-8F35-2DDCAF7B6564}" type="datetimeFigureOut">
              <a:rPr lang="es-AR" smtClean="0"/>
              <a:t>13/4/2021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12FCC52-25F3-434C-A537-2308C9754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A54FA0C-EBDF-4B3A-B02A-20475E124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29269-D727-45FD-A566-AB48F7ACFD2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25593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778678F-4A53-436C-BBA4-2754DADF7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F530247-CD38-4C8E-9CEE-F4226F5CF5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2E7228-B389-4012-BEF4-D3E5352F72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112EA-DBB5-48A6-8F35-2DDCAF7B6564}" type="datetimeFigureOut">
              <a:rPr lang="es-AR" smtClean="0"/>
              <a:t>13/4/2021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1BA67C4-3DAC-4B56-A14B-312847EC5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77B67A3-71BE-4CCC-9EE4-3FCB90C241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29269-D727-45FD-A566-AB48F7ACFD2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97295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22D46010-384A-46F3-9154-AF27D82A81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08" y="107004"/>
            <a:ext cx="11636257" cy="6585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AC532C6C-B3BC-4703-B453-37E7511A98E7}"/>
              </a:ext>
            </a:extLst>
          </p:cNvPr>
          <p:cNvSpPr txBox="1"/>
          <p:nvPr/>
        </p:nvSpPr>
        <p:spPr>
          <a:xfrm>
            <a:off x="710119" y="3132306"/>
            <a:ext cx="8093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/>
              <a:t>ESCRIBE RESPUESTA</a:t>
            </a:r>
          </a:p>
        </p:txBody>
      </p:sp>
    </p:spTree>
    <p:extLst>
      <p:ext uri="{BB962C8B-B14F-4D97-AF65-F5344CB8AC3E}">
        <p14:creationId xmlns:p14="http://schemas.microsoft.com/office/powerpoint/2010/main" val="116202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C1508AB3-5B44-4AFA-B6FB-D8D102690D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26" y="164340"/>
            <a:ext cx="11709610" cy="6586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FA0840D-DF4F-43BE-A734-14CAC4F18A4E}"/>
              </a:ext>
            </a:extLst>
          </p:cNvPr>
          <p:cNvSpPr txBox="1"/>
          <p:nvPr/>
        </p:nvSpPr>
        <p:spPr>
          <a:xfrm>
            <a:off x="710119" y="3132306"/>
            <a:ext cx="8093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/>
              <a:t>ESCRIBE RESPUESTA</a:t>
            </a:r>
          </a:p>
        </p:txBody>
      </p:sp>
    </p:spTree>
    <p:extLst>
      <p:ext uri="{BB962C8B-B14F-4D97-AF65-F5344CB8AC3E}">
        <p14:creationId xmlns:p14="http://schemas.microsoft.com/office/powerpoint/2010/main" val="1814649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76DD248F-E420-476B-B653-B32DB842D1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70" y="105982"/>
            <a:ext cx="11828834" cy="6621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087F879-37E0-4D9E-A97B-4D1535C8E1FF}"/>
              </a:ext>
            </a:extLst>
          </p:cNvPr>
          <p:cNvSpPr txBox="1"/>
          <p:nvPr/>
        </p:nvSpPr>
        <p:spPr>
          <a:xfrm>
            <a:off x="710119" y="3132306"/>
            <a:ext cx="8093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/>
              <a:t>ESCRIBE RESPUESTA</a:t>
            </a:r>
          </a:p>
        </p:txBody>
      </p:sp>
    </p:spTree>
    <p:extLst>
      <p:ext uri="{BB962C8B-B14F-4D97-AF65-F5344CB8AC3E}">
        <p14:creationId xmlns:p14="http://schemas.microsoft.com/office/powerpoint/2010/main" val="1105244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7D4E92DB-9D7A-4306-8332-8881534E0BCD}"/>
              </a:ext>
            </a:extLst>
          </p:cNvPr>
          <p:cNvSpPr txBox="1"/>
          <p:nvPr/>
        </p:nvSpPr>
        <p:spPr>
          <a:xfrm>
            <a:off x="826851" y="3293850"/>
            <a:ext cx="19455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/>
              <a:t>EVALÚA</a:t>
            </a:r>
          </a:p>
          <a:p>
            <a:r>
              <a:rPr lang="es-AR" sz="2800" dirty="0"/>
              <a:t>HABILIDAD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F9F11FB-8EB5-4A21-918A-2ACE54700BA7}"/>
              </a:ext>
            </a:extLst>
          </p:cNvPr>
          <p:cNvSpPr txBox="1"/>
          <p:nvPr/>
        </p:nvSpPr>
        <p:spPr>
          <a:xfrm>
            <a:off x="826851" y="1692612"/>
            <a:ext cx="23540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b="1" dirty="0"/>
              <a:t>ICONO DE HABILIDAD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7FC15BC-735D-4F0E-9244-CF5D01853B98}"/>
              </a:ext>
            </a:extLst>
          </p:cNvPr>
          <p:cNvSpPr txBox="1"/>
          <p:nvPr/>
        </p:nvSpPr>
        <p:spPr>
          <a:xfrm>
            <a:off x="3537624" y="1692612"/>
            <a:ext cx="23540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b="1" dirty="0"/>
              <a:t>ICONO DE HABILIDAD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D51A3CD-5BF9-4A42-87F8-6C693CB1B4FC}"/>
              </a:ext>
            </a:extLst>
          </p:cNvPr>
          <p:cNvSpPr txBox="1"/>
          <p:nvPr/>
        </p:nvSpPr>
        <p:spPr>
          <a:xfrm>
            <a:off x="6524017" y="1692612"/>
            <a:ext cx="23540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b="1" dirty="0"/>
              <a:t>ICONO DE HABILIDAD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E8735AA-B4E8-4B91-B92E-A28E10C74F92}"/>
              </a:ext>
            </a:extLst>
          </p:cNvPr>
          <p:cNvSpPr txBox="1"/>
          <p:nvPr/>
        </p:nvSpPr>
        <p:spPr>
          <a:xfrm>
            <a:off x="9704962" y="1692612"/>
            <a:ext cx="23540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b="1" dirty="0"/>
              <a:t>ICONO DE HABILIDAD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A526588-6EC5-4739-869C-11295DBD88C5}"/>
              </a:ext>
            </a:extLst>
          </p:cNvPr>
          <p:cNvSpPr txBox="1"/>
          <p:nvPr/>
        </p:nvSpPr>
        <p:spPr>
          <a:xfrm>
            <a:off x="3625175" y="3293850"/>
            <a:ext cx="19455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/>
              <a:t>EVALÚA</a:t>
            </a:r>
          </a:p>
          <a:p>
            <a:r>
              <a:rPr lang="es-AR" sz="2800" dirty="0"/>
              <a:t>HABILIDAD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970550F-2B9D-4493-BF65-07E51715B63B}"/>
              </a:ext>
            </a:extLst>
          </p:cNvPr>
          <p:cNvSpPr txBox="1"/>
          <p:nvPr/>
        </p:nvSpPr>
        <p:spPr>
          <a:xfrm>
            <a:off x="6728298" y="3293849"/>
            <a:ext cx="19455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/>
              <a:t>EVALÚA</a:t>
            </a:r>
          </a:p>
          <a:p>
            <a:r>
              <a:rPr lang="es-AR" sz="2800" dirty="0"/>
              <a:t>HABILIDAD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B6CB9B11-A6A9-47BE-AEC8-6321DCDEEC7F}"/>
              </a:ext>
            </a:extLst>
          </p:cNvPr>
          <p:cNvSpPr txBox="1"/>
          <p:nvPr/>
        </p:nvSpPr>
        <p:spPr>
          <a:xfrm>
            <a:off x="9704962" y="3293848"/>
            <a:ext cx="19455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/>
              <a:t>EVALÚA</a:t>
            </a:r>
          </a:p>
          <a:p>
            <a:r>
              <a:rPr lang="es-AR" sz="2800" dirty="0"/>
              <a:t>HABILIDAD</a:t>
            </a:r>
          </a:p>
        </p:txBody>
      </p:sp>
    </p:spTree>
    <p:extLst>
      <p:ext uri="{BB962C8B-B14F-4D97-AF65-F5344CB8AC3E}">
        <p14:creationId xmlns:p14="http://schemas.microsoft.com/office/powerpoint/2010/main" val="28154450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26</Words>
  <Application>Microsoft Office PowerPoint</Application>
  <PresentationFormat>Panorámica</PresentationFormat>
  <Paragraphs>15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Marolyn Regueiro</dc:creator>
  <cp:lastModifiedBy>Marolyn Regueiro</cp:lastModifiedBy>
  <cp:revision>4</cp:revision>
  <dcterms:created xsi:type="dcterms:W3CDTF">2021-04-14T02:51:59Z</dcterms:created>
  <dcterms:modified xsi:type="dcterms:W3CDTF">2021-04-14T03:26:29Z</dcterms:modified>
</cp:coreProperties>
</file>