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A07EB8-56A4-4257-BC45-161EC8B8D5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133" y="1596569"/>
            <a:ext cx="3439883" cy="3264000"/>
          </a:xfrm>
        </p:spPr>
        <p:txBody>
          <a:bodyPr/>
          <a:lstStyle/>
          <a:p>
            <a:r>
              <a:rPr lang="es-AR" dirty="0">
                <a:solidFill>
                  <a:schemeClr val="bg1"/>
                </a:solidFill>
              </a:rPr>
              <a:t>Agregar respuesta aquí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AC6793C8-D472-4402-A07E-5CB20ED7F69E}"/>
              </a:ext>
            </a:extLst>
          </p:cNvPr>
          <p:cNvSpPr txBox="1">
            <a:spLocks/>
          </p:cNvSpPr>
          <p:nvPr/>
        </p:nvSpPr>
        <p:spPr>
          <a:xfrm>
            <a:off x="5173984" y="1545770"/>
            <a:ext cx="3439883" cy="3113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dirty="0">
                <a:solidFill>
                  <a:schemeClr val="bg1"/>
                </a:solidFill>
              </a:rPr>
              <a:t>Agregar respuesta aquí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78087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2CC92C9F-E52D-484C-B5AB-240453E0BE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133" y="1596569"/>
            <a:ext cx="3439883" cy="3264000"/>
          </a:xfrm>
        </p:spPr>
        <p:txBody>
          <a:bodyPr/>
          <a:lstStyle/>
          <a:p>
            <a:r>
              <a:rPr lang="es-AR" dirty="0">
                <a:solidFill>
                  <a:schemeClr val="bg1"/>
                </a:solidFill>
              </a:rPr>
              <a:t>Agregar respuesta aquí</a:t>
            </a:r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865B3E05-DFFC-4D84-98B2-5FB974EAE1F2}"/>
              </a:ext>
            </a:extLst>
          </p:cNvPr>
          <p:cNvSpPr txBox="1">
            <a:spLocks/>
          </p:cNvSpPr>
          <p:nvPr/>
        </p:nvSpPr>
        <p:spPr>
          <a:xfrm>
            <a:off x="5173984" y="1596569"/>
            <a:ext cx="3439883" cy="32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>
                <a:solidFill>
                  <a:schemeClr val="bg1"/>
                </a:solidFill>
              </a:rPr>
              <a:t>Agregar respuesta aquí</a:t>
            </a:r>
            <a:endParaRPr lang="es-A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2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3C5137BB-17ED-4F3D-8236-C85039FCE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133" y="1596569"/>
            <a:ext cx="3439883" cy="3264000"/>
          </a:xfrm>
        </p:spPr>
        <p:txBody>
          <a:bodyPr/>
          <a:lstStyle/>
          <a:p>
            <a:r>
              <a:rPr lang="es-AR" dirty="0">
                <a:solidFill>
                  <a:schemeClr val="bg1"/>
                </a:solidFill>
              </a:rPr>
              <a:t>Agregar respuesta aquí</a:t>
            </a:r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78506C2B-C9DC-4B7B-97B3-E603BDAB1C87}"/>
              </a:ext>
            </a:extLst>
          </p:cNvPr>
          <p:cNvSpPr txBox="1">
            <a:spLocks/>
          </p:cNvSpPr>
          <p:nvPr/>
        </p:nvSpPr>
        <p:spPr>
          <a:xfrm>
            <a:off x="5240019" y="1596569"/>
            <a:ext cx="3439883" cy="32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>
                <a:solidFill>
                  <a:schemeClr val="bg1"/>
                </a:solidFill>
              </a:rPr>
              <a:t>Agregar respuesta aquí</a:t>
            </a:r>
            <a:endParaRPr lang="es-A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7685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18</Words>
  <Application>Microsoft Office PowerPoint</Application>
  <PresentationFormat>Presentación en pantalla (16:9)</PresentationFormat>
  <Paragraphs>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Marolyn Regueiro</cp:lastModifiedBy>
  <cp:revision>3</cp:revision>
  <dcterms:modified xsi:type="dcterms:W3CDTF">2021-04-13T21:27:33Z</dcterms:modified>
</cp:coreProperties>
</file>