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C089519-3643-4CC3-8F14-C500EC675B9C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524003" y="1122361"/>
            <a:ext cx="9144000" cy="2387598"/>
          </a:xfrm>
        </p:spPr>
        <p:txBody>
          <a:bodyPr anchor="b" anchorCtr="1"/>
          <a:lstStyle>
            <a:lvl1pPr algn="ctr">
              <a:defRPr sz="6000"/>
            </a:lvl1pPr>
          </a:lstStyle>
          <a:p>
            <a:pPr lvl="0"/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173C7ED1-1973-427A-8F10-FD408DD20AE1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1524003" y="3602041"/>
            <a:ext cx="9144000" cy="1655758"/>
          </a:xfrm>
        </p:spPr>
        <p:txBody>
          <a:bodyPr anchorCtr="1"/>
          <a:lstStyle>
            <a:lvl1pPr marL="0" indent="0" algn="ctr">
              <a:buNone/>
              <a:defRPr sz="2400"/>
            </a:lvl1pPr>
          </a:lstStyle>
          <a:p>
            <a:pPr lvl="0"/>
            <a:r>
              <a:rPr lang="es-ES"/>
              <a:t>Haga clic para modificar el estilo de subtítulo del patrón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8E0250E-4EBB-4ED6-9603-EE91A89FEAA4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907DD1E-243C-4DDF-8173-8B7EB74437DE}" type="datetime1">
              <a:rPr lang="es-AR"/>
              <a:pPr lvl="0"/>
              <a:t>17/4/2021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D98CB93-1B6C-4A29-B896-1D6D549AF579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0D85367-49F9-454C-8413-3C0E62313059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F006AEB-4031-44C9-9E36-03F962CFC079}" type="slidenum"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781834310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4816424-5D62-4AEF-8B0F-1F9D6EC2D673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7DEEF90-AB57-45A6-9BCE-8F893C6AFCC8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180A472-EF8E-4C67-9D65-F5270D80B67B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BF2C015-C399-4306-83B5-AB59FD384A50}" type="datetime1">
              <a:rPr lang="es-AR"/>
              <a:pPr lvl="0"/>
              <a:t>17/4/2021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2EC3BA6-50D3-4898-9FB2-FA8003534D63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3556D43-EBF4-4736-8F63-D112FCB9A888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B7D0784-4956-493E-83FB-D1E32EC84797}" type="slidenum"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4899697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3DCEFB6A-6F39-4FB8-B467-A46BAC016594}"/>
              </a:ext>
            </a:extLst>
          </p:cNvPr>
          <p:cNvSpPr txBox="1">
            <a:spLocks noGrp="1"/>
          </p:cNvSpPr>
          <p:nvPr>
            <p:ph type="title" orient="vert"/>
          </p:nvPr>
        </p:nvSpPr>
        <p:spPr>
          <a:xfrm>
            <a:off x="8724903" y="365129"/>
            <a:ext cx="2628899" cy="5811834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F215C8B8-9D9C-49E5-9B2D-87CE7A640B34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>
          <a:xfrm>
            <a:off x="838203" y="365129"/>
            <a:ext cx="7734296" cy="5811834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82E3FCD-F3A4-4464-8A8C-95EDA6D5B908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00C5AEF-8E96-4F03-94B8-C4875886E2B8}" type="datetime1">
              <a:rPr lang="es-AR"/>
              <a:pPr lvl="0"/>
              <a:t>17/4/2021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BC22138-8E8A-439B-8C34-CD316A7D99EA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4490734-96AB-4CE4-BDFD-05A04BFD8905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1385F66-25A1-44DA-BDC8-DD2EB12E9182}" type="slidenum"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9996286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BE6FEBB-3E1C-409E-9D9E-458EDFE8D57F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9DD8AB5-B935-4CAD-B019-F8B29B202634}"/>
              </a:ext>
            </a:extLst>
          </p:cNvPr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F54A044-8E06-4FD8-945F-2D601CA7B07F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AE6FAEF-3D76-4320-98A1-6219149812F2}" type="datetime1">
              <a:rPr lang="es-AR"/>
              <a:pPr lvl="0"/>
              <a:t>17/4/2021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1D4F705-328B-473E-A1EC-F407D1646439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80B86E1-DED3-4C64-BD7A-814B875FABB8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C401077-08C0-4AC0-952E-5BFC50B6AEB3}" type="slidenum"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587143025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C61D99A-970D-4D65-B092-6E9551E9785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1847" y="1709735"/>
            <a:ext cx="10515600" cy="2852735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E0CEF7D-2CD3-4DCF-B4B5-E3F9EE04DDF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1847" y="4589465"/>
            <a:ext cx="10515600" cy="1500182"/>
          </a:xfrm>
        </p:spPr>
        <p:txBody>
          <a:bodyPr/>
          <a:lstStyle>
            <a:lvl1pPr marL="0" indent="0">
              <a:buNone/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5107CE2-84E6-4D21-AFBA-B08C16942C1E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EE65A01-29BC-4E9A-8095-C881B9124640}" type="datetime1">
              <a:rPr lang="es-AR"/>
              <a:pPr lvl="0"/>
              <a:t>17/4/2021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5E504D6-92F9-42B6-9842-480EA67F182C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1B35FE0-FD4F-44A4-AB30-E583D5CA6301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E1997DD-5663-42BA-9E80-8D94C9765219}" type="slidenum"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1298481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BA58527-38D5-4801-AF2F-097F60C62294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33FB7DC-C01C-4F9F-9DAD-00715D3EEE5C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838203" y="1825627"/>
            <a:ext cx="5181603" cy="435133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3337DC48-CF6A-4960-829C-B97C227D3B90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6172200" y="1825627"/>
            <a:ext cx="5181603" cy="435133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DB67A0C-68BA-4AEA-BCC2-C9E04A883249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8CEEB0A-F06D-4E2A-9308-1D2A29A3B36C}" type="datetime1">
              <a:rPr lang="es-AR"/>
              <a:pPr lvl="0"/>
              <a:t>17/4/2021</a:t>
            </a:fld>
            <a:endParaRPr lang="es-A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C0881D7-B9DF-468B-B2F2-0CDBD07A8F19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s-A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4574B56-B5E8-48C3-9457-0132AA098E70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2EA1719-4C26-4ED4-B9AE-CFD8465812C9}" type="slidenum"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2632974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72D331E-5FA6-419C-BDEC-9CB64539B89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784" y="365129"/>
            <a:ext cx="10515600" cy="132555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F64A78E-A1C7-40BD-86AD-B9073264362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9784" y="1681160"/>
            <a:ext cx="5157782" cy="823910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E6F571C-80B6-4203-8460-3DCF339A7207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839784" y="2505071"/>
            <a:ext cx="5157782" cy="36845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76C9FB5E-AFCB-4D6F-9433-63F1D4902653}"/>
              </a:ext>
            </a:extLst>
          </p:cNvPr>
          <p:cNvSpPr txBox="1">
            <a:spLocks noGrp="1"/>
          </p:cNvSpPr>
          <p:nvPr>
            <p:ph type="body" idx="3"/>
          </p:nvPr>
        </p:nvSpPr>
        <p:spPr>
          <a:xfrm>
            <a:off x="6172200" y="1681160"/>
            <a:ext cx="5183184" cy="823910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A395E5CC-D191-4CA4-9C49-BA457F6EF657}"/>
              </a:ext>
            </a:extLst>
          </p:cNvPr>
          <p:cNvSpPr txBox="1">
            <a:spLocks noGrp="1"/>
          </p:cNvSpPr>
          <p:nvPr>
            <p:ph idx="4"/>
          </p:nvPr>
        </p:nvSpPr>
        <p:spPr>
          <a:xfrm>
            <a:off x="6172200" y="2505071"/>
            <a:ext cx="5183184" cy="36845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2488E1A5-BB39-4E98-BD24-68CF9078A2CC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8A25E33-4EFE-4E1E-99C8-FD913F1E7189}" type="datetime1">
              <a:rPr lang="es-AR"/>
              <a:pPr lvl="0"/>
              <a:t>17/4/2021</a:t>
            </a:fld>
            <a:endParaRPr lang="es-AR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73B017D7-90A8-4261-B4B1-A7013E248ACC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s-AR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CC8ADCF0-3106-4EC0-B207-D7E09D3F2C6C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6C85B53-1D00-44C8-83C1-008228CEB51C}" type="slidenum"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023599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1DB804D-A886-4D73-89CF-E7D47B81F240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FA5E4B37-AA65-41A7-86BD-EEEDD560F5F1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FDCDABA-E619-4B60-B39F-3F7CA2D77CAD}" type="datetime1">
              <a:rPr lang="es-AR"/>
              <a:pPr lvl="0"/>
              <a:t>17/4/2021</a:t>
            </a:fld>
            <a:endParaRPr lang="es-AR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DA2F3378-C047-4DDD-ABA4-784E3DD083F2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s-AR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1DB10F8F-0646-497F-B955-46E6AFB5317C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A74830F-77F2-4729-9059-A53E3F27F76A}" type="slidenum"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798827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3DA8F18E-0613-4DF6-B76F-AA26B77A80EB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1FF9D0D-21C4-4120-8861-28277FD92DF5}" type="datetime1">
              <a:rPr lang="es-AR"/>
              <a:pPr lvl="0"/>
              <a:t>17/4/2021</a:t>
            </a:fld>
            <a:endParaRPr lang="es-AR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E389B27D-AC7B-4C72-9014-5D988F08A509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s-AR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0513067-EE44-474D-8937-3AD8CD57D72C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D5E2AB9-4CF0-40D4-AB0E-C337AB035646}" type="slidenum"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3262706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1F89CC4-89E4-4DC2-85BA-805C8A0A147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784" y="457200"/>
            <a:ext cx="3932240" cy="1600200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AC6E6DA-85F5-4F44-83C5-B9165F5F782F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5183184" y="987423"/>
            <a:ext cx="6172200" cy="487362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30BAA486-BF55-48F6-A469-6E46F4AAA632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839784" y="2057400"/>
            <a:ext cx="3932240" cy="3811584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00A5CC32-92B3-468B-9612-6B8EFEEE120C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86B36A6-F1B4-4792-8871-E873DC4BC3EA}" type="datetime1">
              <a:rPr lang="es-AR"/>
              <a:pPr lvl="0"/>
              <a:t>17/4/2021</a:t>
            </a:fld>
            <a:endParaRPr lang="es-A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521272C-D047-49E4-AD2D-268402A32B0A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s-A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13AAC85F-1672-47CB-9C2C-E67A05951202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A725468-1E76-4592-871B-E9A46C16AB2D}" type="slidenum"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940203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47C1381-AFB5-4BC9-B8F6-2A5EEAFBCC4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784" y="457200"/>
            <a:ext cx="3932240" cy="1600200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50E2A900-37F9-4710-9672-A5A7B4EFAB31}"/>
              </a:ext>
            </a:extLst>
          </p:cNvPr>
          <p:cNvSpPr txBox="1">
            <a:spLocks noGrp="1"/>
          </p:cNvSpPr>
          <p:nvPr>
            <p:ph type="pic" idx="1"/>
          </p:nvPr>
        </p:nvSpPr>
        <p:spPr>
          <a:xfrm>
            <a:off x="5183184" y="987423"/>
            <a:ext cx="6172200" cy="4873623"/>
          </a:xfrm>
        </p:spPr>
        <p:txBody>
          <a:bodyPr/>
          <a:lstStyle>
            <a:lvl1pPr marL="0" indent="0">
              <a:buNone/>
              <a:defRPr lang="es-AR" sz="3200"/>
            </a:lvl1pPr>
          </a:lstStyle>
          <a:p>
            <a:pPr lvl="0"/>
            <a:endParaRPr lang="es-A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085FBD6-DF7B-4129-8772-63A7F430F400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839784" y="2057400"/>
            <a:ext cx="3932240" cy="3811584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3CC985F9-B063-40B1-A7B1-0A1422B44DE2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EFFE011-D381-4294-AE0D-6D6EFB239599}" type="datetime1">
              <a:rPr lang="es-AR"/>
              <a:pPr lvl="0"/>
              <a:t>17/4/2021</a:t>
            </a:fld>
            <a:endParaRPr lang="es-A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F221B26-2184-417A-A8EC-E01ED1B8C715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s-A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CE279035-CCFE-4C8A-AA12-E2ECC7C4953B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3C9C2BB-68BE-469D-B966-8A84F1527385}" type="slidenum"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7269921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9BA0DE1A-5A95-44A4-8231-057DFE70337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3" y="365129"/>
            <a:ext cx="10515600" cy="13255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rmAutofit/>
          </a:bodyPr>
          <a:lstStyle/>
          <a:p>
            <a:pPr lvl="0"/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BF124D7-A925-4CAF-9CD1-76EA019C1B5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8203" y="1825627"/>
            <a:ext cx="10515600" cy="435133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E294C39-A9A1-4458-AE4F-13A1D4852B95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s-AR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fld id="{647D7421-728A-4633-AB1A-8A5F23F2FAA9}" type="datetime1">
              <a:rPr lang="es-AR"/>
              <a:pPr lvl="0"/>
              <a:t>17/4/2021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62C6D97-2B9D-4A62-9B11-DB383DA170A6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>
            <a:lvl1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s-AR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5CAAC11-BAF8-4D82-BB6E-57AE2958A556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s-AR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fld id="{FCB75CD0-5BB5-4E67-9663-CD68F5763EE9}" type="slidenum">
              <a:t>‹Nº›</a:t>
            </a:fld>
            <a:endParaRPr lang="es-A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l" defTabSz="914400" rtl="0" fontAlgn="auto" hangingPunct="1">
        <a:lnSpc>
          <a:spcPct val="90000"/>
        </a:lnSpc>
        <a:spcBef>
          <a:spcPts val="0"/>
        </a:spcBef>
        <a:spcAft>
          <a:spcPts val="0"/>
        </a:spcAft>
        <a:buNone/>
        <a:tabLst/>
        <a:defRPr lang="es-ES" sz="4400" b="0" i="0" u="none" strike="noStrike" kern="1200" cap="none" spc="0" baseline="0">
          <a:solidFill>
            <a:srgbClr val="000000"/>
          </a:solidFill>
          <a:uFillTx/>
          <a:latin typeface="Calibri Light"/>
        </a:defRPr>
      </a:lvl1pPr>
    </p:titleStyle>
    <p:bodyStyle>
      <a:lvl1pPr marL="228600" marR="0" lvl="0" indent="-228600" algn="l" defTabSz="914400" rtl="0" fontAlgn="auto" hangingPunct="1">
        <a:lnSpc>
          <a:spcPct val="90000"/>
        </a:lnSpc>
        <a:spcBef>
          <a:spcPts val="1000"/>
        </a:spcBef>
        <a:spcAft>
          <a:spcPts val="0"/>
        </a:spcAft>
        <a:buSzPct val="100000"/>
        <a:buFont typeface="Arial" pitchFamily="34"/>
        <a:buChar char="•"/>
        <a:tabLst/>
        <a:defRPr lang="es-ES" sz="2800" b="0" i="0" u="none" strike="noStrike" kern="1200" cap="none" spc="0" baseline="0">
          <a:solidFill>
            <a:srgbClr val="000000"/>
          </a:solidFill>
          <a:uFillTx/>
          <a:latin typeface="Calibri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s-E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s-E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s-E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s-E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3">
            <a:extLst>
              <a:ext uri="{FF2B5EF4-FFF2-40B4-BE49-F238E27FC236}">
                <a16:creationId xmlns:a16="http://schemas.microsoft.com/office/drawing/2014/main" id="{186F5946-F034-43FC-B71F-A30F9609C4F7}"/>
              </a:ext>
            </a:extLst>
          </p:cNvPr>
          <p:cNvSpPr txBox="1"/>
          <p:nvPr/>
        </p:nvSpPr>
        <p:spPr>
          <a:xfrm>
            <a:off x="6096003" y="2208175"/>
            <a:ext cx="4565516" cy="58477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AR" sz="32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Escribe tu respuesta aquí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0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3">
            <a:extLst>
              <a:ext uri="{FF2B5EF4-FFF2-40B4-BE49-F238E27FC236}">
                <a16:creationId xmlns:a16="http://schemas.microsoft.com/office/drawing/2014/main" id="{701E37DA-DC21-4619-B060-18C0C8520367}"/>
              </a:ext>
            </a:extLst>
          </p:cNvPr>
          <p:cNvSpPr txBox="1"/>
          <p:nvPr/>
        </p:nvSpPr>
        <p:spPr>
          <a:xfrm>
            <a:off x="6096003" y="2208175"/>
            <a:ext cx="4565516" cy="58477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AR" sz="32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Escribe tu respuesta aquí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1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3">
            <a:extLst>
              <a:ext uri="{FF2B5EF4-FFF2-40B4-BE49-F238E27FC236}">
                <a16:creationId xmlns:a16="http://schemas.microsoft.com/office/drawing/2014/main" id="{041ADB5D-FD77-4426-B51D-819B1A245CBF}"/>
              </a:ext>
            </a:extLst>
          </p:cNvPr>
          <p:cNvSpPr txBox="1"/>
          <p:nvPr/>
        </p:nvSpPr>
        <p:spPr>
          <a:xfrm>
            <a:off x="6096003" y="2208175"/>
            <a:ext cx="4565516" cy="58477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AR" sz="32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Escribe tu respuesta aquí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2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3">
            <a:extLst>
              <a:ext uri="{FF2B5EF4-FFF2-40B4-BE49-F238E27FC236}">
                <a16:creationId xmlns:a16="http://schemas.microsoft.com/office/drawing/2014/main" id="{E505C9BC-88D8-44AE-81DD-DF9F2C4E5D90}"/>
              </a:ext>
            </a:extLst>
          </p:cNvPr>
          <p:cNvSpPr txBox="1"/>
          <p:nvPr/>
        </p:nvSpPr>
        <p:spPr>
          <a:xfrm>
            <a:off x="6096003" y="2208175"/>
            <a:ext cx="4565516" cy="58477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AR" sz="32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Escribe tu respuesta aquí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3">
            <a:extLst>
              <a:ext uri="{FF2B5EF4-FFF2-40B4-BE49-F238E27FC236}">
                <a16:creationId xmlns:a16="http://schemas.microsoft.com/office/drawing/2014/main" id="{148EE4AB-C84D-4F00-B01B-8A5338BA1BE7}"/>
              </a:ext>
            </a:extLst>
          </p:cNvPr>
          <p:cNvSpPr txBox="1"/>
          <p:nvPr/>
        </p:nvSpPr>
        <p:spPr>
          <a:xfrm>
            <a:off x="6096003" y="2208175"/>
            <a:ext cx="4565516" cy="58477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AR" sz="32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Escribe tu respuesta aquí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3">
            <a:extLst>
              <a:ext uri="{FF2B5EF4-FFF2-40B4-BE49-F238E27FC236}">
                <a16:creationId xmlns:a16="http://schemas.microsoft.com/office/drawing/2014/main" id="{96F95498-C284-401D-AEFB-64773751CB9E}"/>
              </a:ext>
            </a:extLst>
          </p:cNvPr>
          <p:cNvSpPr txBox="1"/>
          <p:nvPr/>
        </p:nvSpPr>
        <p:spPr>
          <a:xfrm>
            <a:off x="6096003" y="2208175"/>
            <a:ext cx="4565516" cy="58477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AR" sz="32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Escribe tu respuesta aquí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4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3">
            <a:extLst>
              <a:ext uri="{FF2B5EF4-FFF2-40B4-BE49-F238E27FC236}">
                <a16:creationId xmlns:a16="http://schemas.microsoft.com/office/drawing/2014/main" id="{74623910-0DC5-4A41-BCDF-928C5EC141A0}"/>
              </a:ext>
            </a:extLst>
          </p:cNvPr>
          <p:cNvSpPr txBox="1"/>
          <p:nvPr/>
        </p:nvSpPr>
        <p:spPr>
          <a:xfrm>
            <a:off x="6096003" y="2208175"/>
            <a:ext cx="4565516" cy="58477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AR" sz="32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Escribe tu respuesta aquí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5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3">
            <a:extLst>
              <a:ext uri="{FF2B5EF4-FFF2-40B4-BE49-F238E27FC236}">
                <a16:creationId xmlns:a16="http://schemas.microsoft.com/office/drawing/2014/main" id="{B76FEBA1-4D35-4899-BAFF-918B241870C4}"/>
              </a:ext>
            </a:extLst>
          </p:cNvPr>
          <p:cNvSpPr txBox="1"/>
          <p:nvPr/>
        </p:nvSpPr>
        <p:spPr>
          <a:xfrm>
            <a:off x="6096003" y="2208175"/>
            <a:ext cx="4565516" cy="58477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AR" sz="32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Escribe tu respuesta aquí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6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3">
            <a:extLst>
              <a:ext uri="{FF2B5EF4-FFF2-40B4-BE49-F238E27FC236}">
                <a16:creationId xmlns:a16="http://schemas.microsoft.com/office/drawing/2014/main" id="{1D72E4A5-72AC-495A-9466-CB5F68C22DA3}"/>
              </a:ext>
            </a:extLst>
          </p:cNvPr>
          <p:cNvSpPr txBox="1"/>
          <p:nvPr/>
        </p:nvSpPr>
        <p:spPr>
          <a:xfrm>
            <a:off x="6096003" y="2208175"/>
            <a:ext cx="4565516" cy="58477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AR" sz="32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Escribe tu respuesta aquí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7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3">
            <a:extLst>
              <a:ext uri="{FF2B5EF4-FFF2-40B4-BE49-F238E27FC236}">
                <a16:creationId xmlns:a16="http://schemas.microsoft.com/office/drawing/2014/main" id="{0ECAD002-1BD4-428A-B354-994B5D7A5A74}"/>
              </a:ext>
            </a:extLst>
          </p:cNvPr>
          <p:cNvSpPr txBox="1"/>
          <p:nvPr/>
        </p:nvSpPr>
        <p:spPr>
          <a:xfrm>
            <a:off x="6096003" y="2208175"/>
            <a:ext cx="4565516" cy="58477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AR" sz="32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Escribe tu respuesta aquí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8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3">
            <a:extLst>
              <a:ext uri="{FF2B5EF4-FFF2-40B4-BE49-F238E27FC236}">
                <a16:creationId xmlns:a16="http://schemas.microsoft.com/office/drawing/2014/main" id="{A6CD8660-75FF-421C-AD26-C668F5C075BB}"/>
              </a:ext>
            </a:extLst>
          </p:cNvPr>
          <p:cNvSpPr txBox="1"/>
          <p:nvPr/>
        </p:nvSpPr>
        <p:spPr>
          <a:xfrm>
            <a:off x="6096003" y="2208175"/>
            <a:ext cx="4565516" cy="58477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AR" sz="32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Escribe tu respuesta aquí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9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3">
            <a:extLst>
              <a:ext uri="{FF2B5EF4-FFF2-40B4-BE49-F238E27FC236}">
                <a16:creationId xmlns:a16="http://schemas.microsoft.com/office/drawing/2014/main" id="{2E4B9BA4-3309-44ED-A8FB-2C6C8F6311B3}"/>
              </a:ext>
            </a:extLst>
          </p:cNvPr>
          <p:cNvSpPr txBox="1"/>
          <p:nvPr/>
        </p:nvSpPr>
        <p:spPr>
          <a:xfrm>
            <a:off x="6096003" y="2208175"/>
            <a:ext cx="4565516" cy="58477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AR" sz="32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Escribe tu respuesta aquí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48</Words>
  <Application>Microsoft Office PowerPoint</Application>
  <PresentationFormat>Panorámica</PresentationFormat>
  <Paragraphs>12</Paragraphs>
  <Slides>12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Marolyn Regueiro</dc:creator>
  <cp:lastModifiedBy>Marolyn Regueiro</cp:lastModifiedBy>
  <cp:revision>1</cp:revision>
  <dcterms:created xsi:type="dcterms:W3CDTF">2021-04-14T01:52:15Z</dcterms:created>
  <dcterms:modified xsi:type="dcterms:W3CDTF">2021-04-17T03:04:50Z</dcterms:modified>
</cp:coreProperties>
</file>