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Economica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Economica-bold.fntdata"/><Relationship Id="rId21" Type="http://schemas.openxmlformats.org/officeDocument/2006/relationships/font" Target="fonts/Economica-regular.fntdata"/><Relationship Id="rId24" Type="http://schemas.openxmlformats.org/officeDocument/2006/relationships/font" Target="fonts/Economica-boldItalic.fntdata"/><Relationship Id="rId23" Type="http://schemas.openxmlformats.org/officeDocument/2006/relationships/font" Target="fonts/Economica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74100" y="1294625"/>
            <a:ext cx="8395800" cy="206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subir un video a google Drive y compartirlo?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Me aseguro que este visible para que otros lo </a:t>
            </a:r>
            <a:r>
              <a:rPr lang="es" sz="3000">
                <a:solidFill>
                  <a:srgbClr val="0000FF"/>
                </a:solidFill>
              </a:rPr>
              <a:t>puedan ver</a:t>
            </a:r>
            <a:endParaRPr sz="3000"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450" y="1221525"/>
            <a:ext cx="4934920" cy="369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6000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¡Listo! </a:t>
            </a:r>
            <a:r>
              <a:rPr lang="es" sz="6000">
                <a:latin typeface="Economica"/>
                <a:ea typeface="Economica"/>
                <a:cs typeface="Economica"/>
                <a:sym typeface="Economica"/>
              </a:rPr>
              <a:t>el enlace generado lo comparto en el </a:t>
            </a:r>
            <a:r>
              <a:rPr lang="es" sz="6000">
                <a:solidFill>
                  <a:srgbClr val="0000FF"/>
                </a:solidFill>
                <a:latin typeface="Economica"/>
                <a:ea typeface="Economica"/>
                <a:cs typeface="Economica"/>
                <a:sym typeface="Economica"/>
              </a:rPr>
              <a:t>foro de presentación del curso</a:t>
            </a:r>
            <a:endParaRPr sz="6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 uso más avanzado...</a:t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Luego de subir el video a mi DRIVE como se indica en este tutorial.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/>
              <a:t>Puedo ingresar directamente a CREA y hacer el enlace desde </a:t>
            </a:r>
            <a:r>
              <a:rPr lang="es" sz="2400"/>
              <a:t>allí</a:t>
            </a:r>
            <a:r>
              <a:rPr lang="es" sz="2400"/>
              <a:t>.</a:t>
            </a:r>
            <a:endParaRPr sz="2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/>
              <a:t>Siempre y cuando tenga mi sesión de GMAIL iniciada.</a:t>
            </a:r>
            <a:endParaRPr sz="2400"/>
          </a:p>
          <a:p>
            <a:pPr indent="0" lvl="0" mar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400">
                <a:solidFill>
                  <a:srgbClr val="FF0000"/>
                </a:solidFill>
              </a:rPr>
              <a:t>Veamos ¿cómo?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211300" y="265700"/>
            <a:ext cx="8520600" cy="13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200">
                <a:latin typeface="Economica"/>
                <a:ea typeface="Economica"/>
                <a:cs typeface="Economica"/>
                <a:sym typeface="Economica"/>
              </a:rPr>
              <a:t>En el foro escribo un mensaje y luego selecciono en el ícono de “recurso”</a:t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225" y="1589425"/>
            <a:ext cx="6200386" cy="31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389800" y="22107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Selecciono Apps/Google DRIVE/ y selecciono el archivo</a:t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7045"/>
          <a:stretch/>
        </p:blipFill>
        <p:spPr>
          <a:xfrm>
            <a:off x="817575" y="723000"/>
            <a:ext cx="7795825" cy="42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332650"/>
            <a:ext cx="8520600" cy="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Si no encuentro el archivo lo busco por el nombre, lo selecciono y luego le doy en IMPORTAR</a:t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525" y="857488"/>
            <a:ext cx="5189426" cy="40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233600" y="946300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/>
              <a:t>Espero a que cargue. Espero aproximadamente 1 min (o más) y presiono F5 para poder ver mi archivo cargado</a:t>
            </a:r>
            <a:endParaRPr b="1"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500" y="1951088"/>
            <a:ext cx="4732552" cy="124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605113" y="615100"/>
            <a:ext cx="7933800" cy="102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1.</a:t>
            </a:r>
            <a:r>
              <a:rPr lang="es"/>
              <a:t>Ingresamos desde el navegador a google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2.</a:t>
            </a:r>
            <a:r>
              <a:rPr lang="es"/>
              <a:t>Iniciamos sesión en nuestra cuenta de Gmail</a:t>
            </a:r>
            <a:endParaRPr/>
          </a:p>
        </p:txBody>
      </p:sp>
      <p:pic>
        <p:nvPicPr>
          <p:cNvPr descr="1.pn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4713" y="2856125"/>
            <a:ext cx="4614575" cy="17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2320375" y="1885275"/>
            <a:ext cx="43431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Luego </a:t>
            </a:r>
            <a:r>
              <a:rPr lang="es" sz="1800">
                <a:solidFill>
                  <a:srgbClr val="FF0000"/>
                </a:solidFill>
              </a:rPr>
              <a:t>accedemos a las aplicaciones de Google</a:t>
            </a:r>
            <a:r>
              <a:rPr lang="es" sz="1800"/>
              <a:t> desde el siguiente ícono 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105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 el </a:t>
            </a:r>
            <a:r>
              <a:rPr lang="es"/>
              <a:t>menú</a:t>
            </a:r>
            <a:r>
              <a:rPr lang="es"/>
              <a:t> desplegable hacemos clic en el ícono Drive</a:t>
            </a:r>
            <a:endParaRPr/>
          </a:p>
        </p:txBody>
      </p:sp>
      <p:pic>
        <p:nvPicPr>
          <p:cNvPr descr="2.pn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0850" y="1680500"/>
            <a:ext cx="2262300" cy="31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2816550" y="525075"/>
            <a:ext cx="3510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Selecciono</a:t>
            </a:r>
            <a:r>
              <a:rPr lang="es"/>
              <a:t> </a:t>
            </a:r>
            <a:r>
              <a:rPr lang="es">
                <a:solidFill>
                  <a:srgbClr val="FF0000"/>
                </a:solidFill>
              </a:rPr>
              <a:t>NUEVO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3.png" id="81" name="Shape 81"/>
          <p:cNvPicPr preferRelativeResize="0"/>
          <p:nvPr/>
        </p:nvPicPr>
        <p:blipFill rotWithShape="1">
          <a:blip r:embed="rId3">
            <a:alphaModFix/>
          </a:blip>
          <a:srcRect b="0" l="0" r="0" t="12854"/>
          <a:stretch/>
        </p:blipFill>
        <p:spPr>
          <a:xfrm>
            <a:off x="1575050" y="1404975"/>
            <a:ext cx="1917350" cy="3031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1.png"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5225" y="1653000"/>
            <a:ext cx="2914650" cy="22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0000"/>
                </a:solidFill>
              </a:rPr>
              <a:t>Cargo el</a:t>
            </a:r>
            <a:r>
              <a:rPr lang="es">
                <a:solidFill>
                  <a:srgbClr val="FF0000"/>
                </a:solidFill>
              </a:rPr>
              <a:t> archivo</a:t>
            </a:r>
            <a:r>
              <a:rPr lang="es"/>
              <a:t> de video</a:t>
            </a:r>
            <a:endParaRPr/>
          </a:p>
        </p:txBody>
      </p:sp>
      <p:pic>
        <p:nvPicPr>
          <p:cNvPr descr="subir archivo.png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688" y="1200150"/>
            <a:ext cx="6386618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3322250" y="2381550"/>
            <a:ext cx="1461000" cy="300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2711850" y="1304900"/>
            <a:ext cx="1190700" cy="300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535050"/>
            <a:ext cx="8520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En la ventana emergente </a:t>
            </a:r>
            <a:r>
              <a:rPr lang="es" sz="3000">
                <a:solidFill>
                  <a:srgbClr val="FF0000"/>
                </a:solidFill>
              </a:rPr>
              <a:t>busco</a:t>
            </a:r>
            <a:r>
              <a:rPr lang="es" sz="3000"/>
              <a:t> el directorio </a:t>
            </a:r>
            <a:endParaRPr sz="30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en donde tengo alojado el video. Luego le doy </a:t>
            </a:r>
            <a:r>
              <a:rPr lang="es" sz="3000">
                <a:solidFill>
                  <a:srgbClr val="FF0000"/>
                </a:solidFill>
              </a:rPr>
              <a:t>Abrir</a:t>
            </a:r>
            <a:endParaRPr sz="3000">
              <a:solidFill>
                <a:srgbClr val="FF0000"/>
              </a:solidFill>
            </a:endParaRPr>
          </a:p>
        </p:txBody>
      </p:sp>
      <p:pic>
        <p:nvPicPr>
          <p:cNvPr descr="subo 2.pn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3250" y="1160100"/>
            <a:ext cx="606962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56338" y="9450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Espero que cargue el archivo (me lo muestra en el extremo inferior derecho)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988" y="1939925"/>
            <a:ext cx="6296025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 genera una vista previa del video</a:t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825" y="1271189"/>
            <a:ext cx="6333000" cy="326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354950"/>
            <a:ext cx="8520600" cy="7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200">
                <a:latin typeface="Economica"/>
                <a:ea typeface="Economica"/>
                <a:cs typeface="Economica"/>
                <a:sym typeface="Economica"/>
              </a:rPr>
              <a:t>Obtengo </a:t>
            </a:r>
            <a:r>
              <a:rPr lang="es" sz="4200">
                <a:latin typeface="Economica"/>
                <a:ea typeface="Economica"/>
                <a:cs typeface="Economica"/>
                <a:sym typeface="Economica"/>
              </a:rPr>
              <a:t>el enlace para compartirlo en el foro</a:t>
            </a:r>
            <a:endParaRPr sz="42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1963" y="1359050"/>
            <a:ext cx="3220067" cy="34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