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7850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787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6646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3675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068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1836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131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0927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4213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1197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5329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19DF-3863-4177-A0EC-CD94771C3BE2}" type="datetimeFigureOut">
              <a:rPr lang="es-UY" smtClean="0"/>
              <a:t>11/04/2018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A818-71C2-48EF-AFC0-B70DAD92B17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2318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/>
              <a:t>Fauna en los Humedales del Parque </a:t>
            </a:r>
            <a:r>
              <a:rPr lang="es-UY" dirty="0" err="1" smtClean="0"/>
              <a:t>Lecocq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56943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dirty="0" smtClean="0"/>
              <a:t>2°BD BIOLOGICO-</a:t>
            </a:r>
          </a:p>
          <a:p>
            <a:r>
              <a:rPr lang="es-UY" dirty="0" err="1" smtClean="0"/>
              <a:t>Prof</a:t>
            </a:r>
            <a:r>
              <a:rPr lang="es-UY" dirty="0" smtClean="0"/>
              <a:t> Alicia </a:t>
            </a:r>
            <a:r>
              <a:rPr lang="es-UY" dirty="0" err="1" smtClean="0"/>
              <a:t>Dutra</a:t>
            </a:r>
            <a:r>
              <a:rPr lang="es-UY" dirty="0" smtClean="0"/>
              <a:t>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514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0" y="2793107"/>
            <a:ext cx="60880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3237"/>
            <a:ext cx="3246165" cy="258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9000" y="1148585"/>
            <a:ext cx="4836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 smtClean="0"/>
              <a:t>Pato brasilero </a:t>
            </a:r>
          </a:p>
          <a:p>
            <a:r>
              <a:rPr lang="es-UY" sz="2400" dirty="0" smtClean="0"/>
              <a:t>(</a:t>
            </a:r>
            <a:r>
              <a:rPr lang="es-UY" sz="2400" dirty="0" err="1" smtClean="0"/>
              <a:t>Amazonetta</a:t>
            </a:r>
            <a:r>
              <a:rPr lang="es-UY" sz="2400" dirty="0" smtClean="0"/>
              <a:t> </a:t>
            </a:r>
            <a:r>
              <a:rPr lang="es-UY" sz="2400" dirty="0" err="1" smtClean="0"/>
              <a:t>brasiliensis</a:t>
            </a:r>
            <a:r>
              <a:rPr lang="es-UY" sz="2400" dirty="0" smtClean="0"/>
              <a:t>)</a:t>
            </a:r>
          </a:p>
          <a:p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100448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20688"/>
            <a:ext cx="388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400" dirty="0" smtClean="0"/>
              <a:t>Pato barcino (</a:t>
            </a:r>
            <a:r>
              <a:rPr lang="es-UY" sz="2400" dirty="0" err="1" smtClean="0"/>
              <a:t>Anas</a:t>
            </a:r>
            <a:r>
              <a:rPr lang="es-UY" sz="2400" dirty="0" smtClean="0"/>
              <a:t> </a:t>
            </a:r>
            <a:r>
              <a:rPr lang="es-UY" sz="2400" dirty="0" err="1" smtClean="0"/>
              <a:t>flavirostris</a:t>
            </a:r>
            <a:endParaRPr lang="es-U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9" y="1268760"/>
            <a:ext cx="4917033" cy="326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902075"/>
            <a:ext cx="49911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46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4147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400" dirty="0" smtClean="0"/>
              <a:t>Pato capuchino (</a:t>
            </a:r>
            <a:r>
              <a:rPr lang="es-UY" sz="2400" dirty="0" err="1" smtClean="0"/>
              <a:t>Anas</a:t>
            </a:r>
            <a:r>
              <a:rPr lang="es-UY" sz="2400" dirty="0" smtClean="0"/>
              <a:t> </a:t>
            </a:r>
            <a:r>
              <a:rPr lang="es-UY" sz="2400" dirty="0" err="1" smtClean="0"/>
              <a:t>versicolor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" y="1628800"/>
            <a:ext cx="489902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00" y="3573016"/>
            <a:ext cx="3997289" cy="26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0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0815" y="764704"/>
            <a:ext cx="295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400" dirty="0" smtClean="0"/>
              <a:t>Jacana (Jacana jacana</a:t>
            </a:r>
            <a:r>
              <a:rPr lang="es-UY" dirty="0" smtClean="0"/>
              <a:t>)</a:t>
            </a:r>
            <a:endParaRPr lang="es-U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8402"/>
            <a:ext cx="4230414" cy="298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544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1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676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400" dirty="0" smtClean="0"/>
              <a:t>Cisne coscoroba , </a:t>
            </a:r>
            <a:r>
              <a:rPr lang="es-UY" sz="2400" dirty="0"/>
              <a:t>C</a:t>
            </a:r>
            <a:r>
              <a:rPr lang="es-UY" sz="2400" dirty="0" smtClean="0"/>
              <a:t>isne blanco(Coscoroba coscoroba</a:t>
            </a:r>
            <a:r>
              <a:rPr lang="es-UY" dirty="0" smtClean="0"/>
              <a:t>)</a:t>
            </a:r>
            <a:endParaRPr lang="es-U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7783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383857" cy="257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/>
              <a:t>Carpincho ( </a:t>
            </a:r>
            <a:r>
              <a:rPr lang="es-UY" sz="2400" dirty="0" err="1" smtClean="0"/>
              <a:t>Hidrochoerus</a:t>
            </a:r>
            <a:r>
              <a:rPr lang="es-UY" sz="2400" dirty="0" smtClean="0"/>
              <a:t> </a:t>
            </a:r>
            <a:r>
              <a:rPr lang="es-UY" sz="2400" dirty="0" err="1" smtClean="0"/>
              <a:t>hidrochaeris</a:t>
            </a:r>
            <a:r>
              <a:rPr lang="es-UY" sz="2400" dirty="0" smtClean="0"/>
              <a:t>)</a:t>
            </a:r>
            <a:endParaRPr lang="es-UY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1179"/>
            <a:ext cx="4392488" cy="29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4194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4527"/>
            <a:ext cx="4085580" cy="25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" y="4221088"/>
            <a:ext cx="72786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1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3968" y="1556792"/>
            <a:ext cx="5023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400" dirty="0" smtClean="0"/>
              <a:t>La tortuga campanita (</a:t>
            </a:r>
            <a:r>
              <a:rPr lang="es-UY" sz="2400" dirty="0" err="1" smtClean="0"/>
              <a:t>Phrynops</a:t>
            </a:r>
            <a:r>
              <a:rPr lang="es-UY" sz="2400" dirty="0" smtClean="0"/>
              <a:t> </a:t>
            </a:r>
            <a:r>
              <a:rPr lang="es-UY" sz="2400" dirty="0" err="1" smtClean="0"/>
              <a:t>hilarii</a:t>
            </a:r>
            <a:r>
              <a:rPr lang="es-UY" sz="2400" dirty="0" smtClean="0"/>
              <a:t>)</a:t>
            </a:r>
            <a:endParaRPr lang="es-UY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64" y="2311064"/>
            <a:ext cx="3070225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3628103"/>
            <a:ext cx="423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 smtClean="0"/>
              <a:t>La tortuga morrocoyo (</a:t>
            </a:r>
            <a:r>
              <a:rPr lang="es-UY" dirty="0" err="1" smtClean="0"/>
              <a:t>Trachemys</a:t>
            </a:r>
            <a:r>
              <a:rPr lang="es-UY" dirty="0" smtClean="0"/>
              <a:t> </a:t>
            </a:r>
            <a:r>
              <a:rPr lang="es-UY" dirty="0" err="1" smtClean="0"/>
              <a:t>dorbigni</a:t>
            </a:r>
            <a:r>
              <a:rPr lang="es-UY" dirty="0" smtClean="0"/>
              <a:t>)</a:t>
            </a:r>
            <a:endParaRPr lang="es-UY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4" y="4000484"/>
            <a:ext cx="3625780" cy="269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060" y="548680"/>
            <a:ext cx="7766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 smtClean="0"/>
              <a:t>La tortuga cuello de víbora (</a:t>
            </a:r>
            <a:r>
              <a:rPr lang="es-UY" sz="2400" dirty="0" err="1" smtClean="0"/>
              <a:t>Hydromedusa</a:t>
            </a:r>
            <a:r>
              <a:rPr lang="es-UY" sz="2400" dirty="0" smtClean="0"/>
              <a:t> </a:t>
            </a:r>
            <a:r>
              <a:rPr lang="es-UY" sz="2400" dirty="0" err="1" smtClean="0"/>
              <a:t>tectifera</a:t>
            </a:r>
            <a:endParaRPr lang="es-UY" sz="24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2" y="1023850"/>
            <a:ext cx="3559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4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5700"/>
            <a:ext cx="4421212" cy="274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7926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6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67</Words>
  <Application>Microsoft Office PowerPoint</Application>
  <PresentationFormat>Presentación en pantalla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Fauna en los Humedales del Parque Lecocq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Aves en los Humedales del Parque Lecocq</dc:title>
  <dc:creator>Equipo</dc:creator>
  <cp:lastModifiedBy>Equipo</cp:lastModifiedBy>
  <cp:revision>6</cp:revision>
  <dcterms:created xsi:type="dcterms:W3CDTF">2018-04-11T18:45:45Z</dcterms:created>
  <dcterms:modified xsi:type="dcterms:W3CDTF">2018-04-11T20:24:49Z</dcterms:modified>
</cp:coreProperties>
</file>