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</p:sldIdLst>
  <p:sldSz cx="9144000" cy="6858000" type="screen4x3"/>
  <p:notesSz cx="6858000" cy="9144000"/>
  <p:defaultTextStyle>
    <a:defPPr>
      <a:defRPr lang="es-U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205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E9A21-3AF5-4C9D-BA49-69C3ED53BDB5}" type="datetimeFigureOut">
              <a:rPr lang="es-UY" smtClean="0"/>
              <a:t>11/04/2018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8A03-16C4-4C16-9308-EE1AEC98A757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606239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E9A21-3AF5-4C9D-BA49-69C3ED53BDB5}" type="datetimeFigureOut">
              <a:rPr lang="es-UY" smtClean="0"/>
              <a:t>11/04/2018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8A03-16C4-4C16-9308-EE1AEC98A757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664754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E9A21-3AF5-4C9D-BA49-69C3ED53BDB5}" type="datetimeFigureOut">
              <a:rPr lang="es-UY" smtClean="0"/>
              <a:t>11/04/2018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8A03-16C4-4C16-9308-EE1AEC98A757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106029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E9A21-3AF5-4C9D-BA49-69C3ED53BDB5}" type="datetimeFigureOut">
              <a:rPr lang="es-UY" smtClean="0"/>
              <a:t>11/04/2018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8A03-16C4-4C16-9308-EE1AEC98A757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971233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E9A21-3AF5-4C9D-BA49-69C3ED53BDB5}" type="datetimeFigureOut">
              <a:rPr lang="es-UY" smtClean="0"/>
              <a:t>11/04/2018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8A03-16C4-4C16-9308-EE1AEC98A757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840307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E9A21-3AF5-4C9D-BA49-69C3ED53BDB5}" type="datetimeFigureOut">
              <a:rPr lang="es-UY" smtClean="0"/>
              <a:t>11/04/2018</a:t>
            </a:fld>
            <a:endParaRPr lang="es-UY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8A03-16C4-4C16-9308-EE1AEC98A757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192695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E9A21-3AF5-4C9D-BA49-69C3ED53BDB5}" type="datetimeFigureOut">
              <a:rPr lang="es-UY" smtClean="0"/>
              <a:t>11/04/2018</a:t>
            </a:fld>
            <a:endParaRPr lang="es-UY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8A03-16C4-4C16-9308-EE1AEC98A757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67320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E9A21-3AF5-4C9D-BA49-69C3ED53BDB5}" type="datetimeFigureOut">
              <a:rPr lang="es-UY" smtClean="0"/>
              <a:t>11/04/2018</a:t>
            </a:fld>
            <a:endParaRPr lang="es-UY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8A03-16C4-4C16-9308-EE1AEC98A757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025509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E9A21-3AF5-4C9D-BA49-69C3ED53BDB5}" type="datetimeFigureOut">
              <a:rPr lang="es-UY" smtClean="0"/>
              <a:t>11/04/2018</a:t>
            </a:fld>
            <a:endParaRPr lang="es-UY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8A03-16C4-4C16-9308-EE1AEC98A757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154036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E9A21-3AF5-4C9D-BA49-69C3ED53BDB5}" type="datetimeFigureOut">
              <a:rPr lang="es-UY" smtClean="0"/>
              <a:t>11/04/2018</a:t>
            </a:fld>
            <a:endParaRPr lang="es-UY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8A03-16C4-4C16-9308-EE1AEC98A757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079201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E9A21-3AF5-4C9D-BA49-69C3ED53BDB5}" type="datetimeFigureOut">
              <a:rPr lang="es-UY" smtClean="0"/>
              <a:t>11/04/2018</a:t>
            </a:fld>
            <a:endParaRPr lang="es-UY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8A03-16C4-4C16-9308-EE1AEC98A757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158770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E9A21-3AF5-4C9D-BA49-69C3ED53BDB5}" type="datetimeFigureOut">
              <a:rPr lang="es-UY" smtClean="0"/>
              <a:t>11/04/2018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98A03-16C4-4C16-9308-EE1AEC98A757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628714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7772400" cy="1470025"/>
          </a:xfrm>
        </p:spPr>
        <p:txBody>
          <a:bodyPr/>
          <a:lstStyle/>
          <a:p>
            <a:r>
              <a:rPr lang="es-UY" dirty="0" smtClean="0"/>
              <a:t>Fauna del bosque nativo </a:t>
            </a:r>
            <a:endParaRPr lang="es-UY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645024"/>
            <a:ext cx="18161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39552" y="4653136"/>
            <a:ext cx="5598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Y" sz="2400" dirty="0" smtClean="0"/>
              <a:t>En base a material elaborado por  Intendencia de Montevideo</a:t>
            </a:r>
          </a:p>
          <a:p>
            <a:r>
              <a:rPr lang="es-UY" sz="2400" dirty="0" smtClean="0"/>
              <a:t>Humedales del Santa Lucia 2017</a:t>
            </a:r>
            <a:endParaRPr lang="es-UY" sz="2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971600" y="548680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dirty="0" smtClean="0"/>
              <a:t>2°BD BIOLOGICO-</a:t>
            </a:r>
          </a:p>
          <a:p>
            <a:r>
              <a:rPr lang="es-UY" dirty="0" err="1" smtClean="0"/>
              <a:t>Prof</a:t>
            </a:r>
            <a:r>
              <a:rPr lang="es-UY" dirty="0" smtClean="0"/>
              <a:t> Alicia </a:t>
            </a:r>
            <a:r>
              <a:rPr lang="es-UY" dirty="0" err="1" smtClean="0"/>
              <a:t>Dutra</a:t>
            </a:r>
            <a:r>
              <a:rPr lang="es-UY" dirty="0" smtClean="0"/>
              <a:t>                                                    </a:t>
            </a: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2136412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0010"/>
            <a:ext cx="2088232" cy="2487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2656"/>
            <a:ext cx="2227716" cy="3192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487" y="3524940"/>
            <a:ext cx="3672874" cy="307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057834" y="2788796"/>
            <a:ext cx="2179916" cy="646331"/>
          </a:xfrm>
          <a:prstGeom prst="rect">
            <a:avLst/>
          </a:prstGeom>
          <a:solidFill>
            <a:schemeClr val="bg2">
              <a:lumMod val="75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UY" dirty="0" smtClean="0"/>
              <a:t>Mano pelada</a:t>
            </a:r>
          </a:p>
          <a:p>
            <a:r>
              <a:rPr lang="es-UY" dirty="0" smtClean="0"/>
              <a:t>(</a:t>
            </a:r>
            <a:r>
              <a:rPr lang="es-UY" dirty="0" err="1" smtClean="0"/>
              <a:t>Procyron</a:t>
            </a:r>
            <a:r>
              <a:rPr lang="es-UY" dirty="0" smtClean="0"/>
              <a:t> </a:t>
            </a:r>
            <a:r>
              <a:rPr lang="es-UY" dirty="0" err="1" smtClean="0"/>
              <a:t>carcivorus</a:t>
            </a:r>
            <a:r>
              <a:rPr lang="es-UY" dirty="0" smtClean="0"/>
              <a:t>)</a:t>
            </a:r>
            <a:endParaRPr lang="es-UY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23341"/>
            <a:ext cx="4482403" cy="296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999323" y="2889451"/>
            <a:ext cx="1872208" cy="646331"/>
          </a:xfrm>
          <a:prstGeom prst="rect">
            <a:avLst/>
          </a:prstGeom>
          <a:solidFill>
            <a:schemeClr val="bg2">
              <a:lumMod val="75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s-UY" dirty="0" err="1" smtClean="0"/>
              <a:t>Coati</a:t>
            </a:r>
            <a:r>
              <a:rPr lang="es-UY" dirty="0" smtClean="0"/>
              <a:t> </a:t>
            </a:r>
          </a:p>
          <a:p>
            <a:r>
              <a:rPr lang="es-UY" dirty="0" smtClean="0"/>
              <a:t>(</a:t>
            </a:r>
            <a:r>
              <a:rPr lang="es-UY" dirty="0" err="1" smtClean="0"/>
              <a:t>Nasua</a:t>
            </a:r>
            <a:r>
              <a:rPr lang="es-UY" dirty="0" smtClean="0"/>
              <a:t>  </a:t>
            </a:r>
            <a:r>
              <a:rPr lang="es-UY" dirty="0" err="1" smtClean="0"/>
              <a:t>nasua</a:t>
            </a:r>
            <a:r>
              <a:rPr lang="es-UY" dirty="0" smtClean="0"/>
              <a:t>) </a:t>
            </a: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222384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1" y="3356992"/>
            <a:ext cx="4757216" cy="313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09550"/>
            <a:ext cx="4381500" cy="573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39552" y="620688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dirty="0" smtClean="0"/>
              <a:t>                   </a:t>
            </a:r>
            <a:r>
              <a:rPr lang="es-UY" sz="2400" dirty="0" err="1" smtClean="0"/>
              <a:t>Coendu</a:t>
            </a:r>
            <a:endParaRPr lang="es-UY" sz="2400" dirty="0" smtClean="0"/>
          </a:p>
          <a:p>
            <a:r>
              <a:rPr lang="es-UY" sz="2400" dirty="0" smtClean="0"/>
              <a:t>( </a:t>
            </a:r>
            <a:r>
              <a:rPr lang="es-UY" sz="2400" dirty="0" err="1" smtClean="0"/>
              <a:t>Coeondu</a:t>
            </a:r>
            <a:r>
              <a:rPr lang="es-UY" sz="2400" dirty="0" smtClean="0"/>
              <a:t> </a:t>
            </a:r>
            <a:r>
              <a:rPr lang="es-UY" sz="2400" dirty="0" err="1" smtClean="0"/>
              <a:t>espinosus</a:t>
            </a:r>
            <a:r>
              <a:rPr lang="es-UY" sz="2400" dirty="0" smtClean="0"/>
              <a:t>)</a:t>
            </a:r>
            <a:endParaRPr lang="es-UY" sz="2400" dirty="0"/>
          </a:p>
        </p:txBody>
      </p:sp>
    </p:spTree>
    <p:extLst>
      <p:ext uri="{BB962C8B-B14F-4D97-AF65-F5344CB8AC3E}">
        <p14:creationId xmlns:p14="http://schemas.microsoft.com/office/powerpoint/2010/main" val="2023220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7504" y="404664"/>
            <a:ext cx="88650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Y" sz="2800" dirty="0" smtClean="0"/>
              <a:t>Se conocen  6 especies de felinos autóctonos del Uruguay: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76" y="1642039"/>
            <a:ext cx="2032761" cy="3693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362" y="1639394"/>
            <a:ext cx="1656184" cy="369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440" y="1815826"/>
            <a:ext cx="2159134" cy="360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91" y="2060848"/>
            <a:ext cx="2505891" cy="268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971600" y="5335631"/>
            <a:ext cx="790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Y" dirty="0" smtClean="0"/>
              <a:t>Jaguar</a:t>
            </a:r>
            <a:endParaRPr lang="es-UY" dirty="0"/>
          </a:p>
        </p:txBody>
      </p:sp>
      <p:sp>
        <p:nvSpPr>
          <p:cNvPr id="5" name="4 Rectángulo"/>
          <p:cNvSpPr/>
          <p:nvPr/>
        </p:nvSpPr>
        <p:spPr>
          <a:xfrm>
            <a:off x="3267163" y="5704963"/>
            <a:ext cx="914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Y" dirty="0" smtClean="0"/>
              <a:t>Ocelote</a:t>
            </a:r>
            <a:endParaRPr lang="es-UY" dirty="0"/>
          </a:p>
        </p:txBody>
      </p:sp>
      <p:sp>
        <p:nvSpPr>
          <p:cNvPr id="6" name="5 Rectángulo"/>
          <p:cNvSpPr/>
          <p:nvPr/>
        </p:nvSpPr>
        <p:spPr>
          <a:xfrm>
            <a:off x="4932039" y="5689903"/>
            <a:ext cx="2128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Y" dirty="0" err="1" smtClean="0"/>
              <a:t>Margay</a:t>
            </a:r>
            <a:r>
              <a:rPr lang="es-UY" dirty="0" smtClean="0"/>
              <a:t> o </a:t>
            </a:r>
            <a:r>
              <a:rPr lang="es-UY" dirty="0" err="1" smtClean="0"/>
              <a:t>Yaguatirica</a:t>
            </a:r>
            <a:endParaRPr lang="es-UY" dirty="0"/>
          </a:p>
        </p:txBody>
      </p:sp>
      <p:sp>
        <p:nvSpPr>
          <p:cNvPr id="7" name="6 Rectángulo"/>
          <p:cNvSpPr/>
          <p:nvPr/>
        </p:nvSpPr>
        <p:spPr>
          <a:xfrm>
            <a:off x="7578603" y="5719089"/>
            <a:ext cx="1393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Y" dirty="0" smtClean="0"/>
              <a:t>Gato montés</a:t>
            </a:r>
            <a:endParaRPr lang="es-UY" dirty="0"/>
          </a:p>
        </p:txBody>
      </p:sp>
      <p:cxnSp>
        <p:nvCxnSpPr>
          <p:cNvPr id="9" name="8 Conector recto"/>
          <p:cNvCxnSpPr/>
          <p:nvPr/>
        </p:nvCxnSpPr>
        <p:spPr>
          <a:xfrm>
            <a:off x="611560" y="1484784"/>
            <a:ext cx="1872208" cy="3938685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462" y="1452564"/>
            <a:ext cx="1858070" cy="388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70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076056" y="894685"/>
            <a:ext cx="2232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Y" sz="2400" dirty="0" smtClean="0"/>
              <a:t>Gato de pajonal </a:t>
            </a:r>
            <a:endParaRPr lang="es-UY" sz="2400" dirty="0"/>
          </a:p>
        </p:txBody>
      </p:sp>
      <p:sp>
        <p:nvSpPr>
          <p:cNvPr id="3" name="2 Rectángulo"/>
          <p:cNvSpPr/>
          <p:nvPr/>
        </p:nvSpPr>
        <p:spPr>
          <a:xfrm>
            <a:off x="1475656" y="1196752"/>
            <a:ext cx="10182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Y" sz="2800" dirty="0" smtClean="0"/>
              <a:t>Puma</a:t>
            </a:r>
            <a:endParaRPr lang="es-UY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0574"/>
            <a:ext cx="2448271" cy="427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455" y="2060575"/>
            <a:ext cx="2592288" cy="3867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021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61</Words>
  <Application>Microsoft Office PowerPoint</Application>
  <PresentationFormat>Presentación en pantalla (4:3)</PresentationFormat>
  <Paragraphs>18</Paragraphs>
  <Slides>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6" baseType="lpstr">
      <vt:lpstr>Tema de Office</vt:lpstr>
      <vt:lpstr>Fauna del bosque nativo 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Fauna del bosque nativo</dc:title>
  <dc:creator>Equipo</dc:creator>
  <cp:lastModifiedBy>Equipo</cp:lastModifiedBy>
  <cp:revision>7</cp:revision>
  <dcterms:created xsi:type="dcterms:W3CDTF">2018-04-11T19:21:42Z</dcterms:created>
  <dcterms:modified xsi:type="dcterms:W3CDTF">2018-04-11T20:25:12Z</dcterms:modified>
</cp:coreProperties>
</file>