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9" r:id="rId2"/>
    <p:sldId id="258" r:id="rId3"/>
    <p:sldId id="256" r:id="rId4"/>
    <p:sldId id="257" r:id="rId5"/>
  </p:sldIdLst>
  <p:sldSz cx="9144000" cy="6858000" type="screen4x3"/>
  <p:notesSz cx="6858000" cy="9144000"/>
  <p:custDataLst>
    <p:tags r:id="rId6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D42772-6A6F-49B7-84A3-63BAFF9895D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CF24-96F1-40BA-8EA2-9EE797685A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74E2-E720-4946-99F3-1AAFFFA6960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D4F8-6E26-4673-9E42-4078B6DB7EB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F7AA9-6376-42EE-B52B-B3F89007698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E6126-AC99-4D08-BAED-76BB97ED34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E9AFD-A230-4921-94EE-4A3243D293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CEEA-3014-420F-A0D3-A6DA0399175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E532A-2974-4F1E-B0CC-03BF2574D28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6E68-FFF2-42E6-BEFF-7D7CB133E9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AEF8C-ED39-433D-941E-C68864EBEB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9C65C2-9542-4A51-839A-94398428DA5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endParaRPr lang="en-US" sz="4800" b="1" i="1" u="sng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UY" sz="4400" dirty="0"/>
          </a:p>
          <a:p>
            <a:pPr>
              <a:buFont typeface="Wingdings" pitchFamily="2" charset="2"/>
              <a:buNone/>
            </a:pPr>
            <a:endParaRPr lang="es-UY" sz="4400" dirty="0"/>
          </a:p>
          <a:p>
            <a:pPr>
              <a:buFont typeface="Wingdings" pitchFamily="2" charset="2"/>
              <a:buNone/>
            </a:pPr>
            <a:endParaRPr lang="es-UY" sz="4400" dirty="0"/>
          </a:p>
          <a:p>
            <a:pPr>
              <a:buFont typeface="Wingdings" pitchFamily="2" charset="2"/>
              <a:buNone/>
            </a:pPr>
            <a:endParaRPr lang="es-UY" sz="4400" dirty="0"/>
          </a:p>
          <a:p>
            <a:pPr>
              <a:buFont typeface="Wingdings" pitchFamily="2" charset="2"/>
              <a:buNone/>
            </a:pPr>
            <a:endParaRPr lang="es-ES" sz="4400" dirty="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6912248" cy="345638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ROCAS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ph idx="1"/>
          </p:nvPr>
        </p:nvGraphicFramePr>
        <p:xfrm>
          <a:off x="250825" y="476250"/>
          <a:ext cx="8713788" cy="6381750"/>
        </p:xfrm>
        <a:graphic>
          <a:graphicData uri="http://schemas.openxmlformats.org/presentationml/2006/ole">
            <p:oleObj spid="_x0000_s12291" name="Fotografía de Photo Editor" r:id="rId4" imgW="4382112" imgH="4839375" progId="MSPhotoEd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type="ctrTitle"/>
          </p:nvPr>
        </p:nvGraphicFramePr>
        <p:xfrm>
          <a:off x="611188" y="455613"/>
          <a:ext cx="8064500" cy="6232525"/>
        </p:xfrm>
        <a:graphic>
          <a:graphicData uri="http://schemas.openxmlformats.org/presentationml/2006/ole">
            <p:oleObj spid="_x0000_s2050" name="Fotografía de Photo Editor" r:id="rId4" imgW="3400900" imgH="2629267" progId="MSPhotoEd.3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Y"/>
              <a:t>CICLO DE LAS ROCAS</a:t>
            </a:r>
            <a:endParaRPr lang="es-E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idx="1"/>
          </p:nvPr>
        </p:nvGraphicFramePr>
        <p:xfrm>
          <a:off x="468313" y="1687513"/>
          <a:ext cx="8280400" cy="5170487"/>
        </p:xfrm>
        <a:graphic>
          <a:graphicData uri="http://schemas.openxmlformats.org/presentationml/2006/ole">
            <p:oleObj spid="_x0000_s10243" name="Fotografía de Photo Editor" r:id="rId4" imgW="3809524" imgH="2857899" progId="MSPhotoEd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31</TotalTime>
  <Words>5</Words>
  <Application>Microsoft Office PowerPoint</Application>
  <PresentationFormat>Presentación en pantalla (4:3)</PresentationFormat>
  <Paragraphs>5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Times New Roman</vt:lpstr>
      <vt:lpstr>Verdana</vt:lpstr>
      <vt:lpstr>Wingdings</vt:lpstr>
      <vt:lpstr>Acantilado</vt:lpstr>
      <vt:lpstr>Fotografía de Microsoft Photo Editor 3.0</vt:lpstr>
      <vt:lpstr>Diapositiva 1</vt:lpstr>
      <vt:lpstr>Diapositiva 2</vt:lpstr>
      <vt:lpstr>Diapositiva 3</vt:lpstr>
      <vt:lpstr>CICLO DE LAS ROCAS</vt:lpstr>
    </vt:vector>
  </TitlesOfParts>
  <Company>ANTEL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Corporativo</dc:creator>
  <cp:lastModifiedBy>Usuario</cp:lastModifiedBy>
  <cp:revision>4</cp:revision>
  <dcterms:created xsi:type="dcterms:W3CDTF">2010-09-06T13:46:22Z</dcterms:created>
  <dcterms:modified xsi:type="dcterms:W3CDTF">2016-03-26T13:37:54Z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354AA7EE-26B3-471B-9862-840B14956BFE</vt:lpwstr>
  </property>
  <property fmtid="{D5CDD505-2E9C-101B-9397-08002B2CF9AE}" pid="3" name="ArticulatePath">
    <vt:lpwstr>Presentación ROCAS</vt:lpwstr>
  </property>
</Properties>
</file>