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9075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6904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4535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4284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7644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4078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7679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3614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3427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4701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9924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1445-D6F6-4858-97E2-DFB52B6557FA}" type="datetimeFigureOut">
              <a:rPr lang="es-UY" smtClean="0"/>
              <a:t>24/6/2021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FA6C3-1633-4C42-9842-913305BE3A2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162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14192" y="476672"/>
            <a:ext cx="80648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Liceo «Ramón Goday»-Casupà</a:t>
            </a:r>
          </a:p>
          <a:p>
            <a:pPr algn="ctr"/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2021</a:t>
            </a:r>
            <a:endParaRPr lang="es-E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1484784"/>
            <a:ext cx="80648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rgbClr val="00B050"/>
                </a:solidFill>
              </a:rPr>
              <a:t>TAREAS: </a:t>
            </a:r>
            <a:r>
              <a:rPr lang="es-ES" dirty="0" smtClean="0">
                <a:solidFill>
                  <a:srgbClr val="00B050"/>
                </a:solidFill>
              </a:rPr>
              <a:t>                                                                                                               </a:t>
            </a:r>
            <a:r>
              <a:rPr lang="es-ES" u="sng" dirty="0" smtClean="0">
                <a:solidFill>
                  <a:srgbClr val="00B050"/>
                </a:solidFill>
              </a:rPr>
              <a:t>Grupo : 4año </a:t>
            </a:r>
          </a:p>
          <a:p>
            <a:endParaRPr lang="es-ES" dirty="0"/>
          </a:p>
          <a:p>
            <a:r>
              <a:rPr lang="es-ES" dirty="0" smtClean="0"/>
              <a:t>1- Entrada en Calor. Video de Educaplay.</a:t>
            </a:r>
          </a:p>
          <a:p>
            <a:r>
              <a:rPr lang="es-ES" dirty="0" smtClean="0"/>
              <a:t>2- </a:t>
            </a:r>
            <a:r>
              <a:rPr lang="es-UY" dirty="0"/>
              <a:t>Realizar un P. I. N:  (Positivo-Interesante- Negativo</a:t>
            </a:r>
            <a:r>
              <a:rPr lang="es-UY" dirty="0" smtClean="0"/>
              <a:t>).</a:t>
            </a:r>
          </a:p>
          <a:p>
            <a:r>
              <a:rPr lang="es-ES" dirty="0" smtClean="0"/>
              <a:t>3- Realizar video de </a:t>
            </a:r>
            <a:r>
              <a:rPr lang="es-ES" dirty="0"/>
              <a:t>12-15 segundos con una </a:t>
            </a:r>
            <a:r>
              <a:rPr lang="es-ES" dirty="0" smtClean="0"/>
              <a:t>articulación </a:t>
            </a:r>
            <a:r>
              <a:rPr lang="es-ES" dirty="0"/>
              <a:t>del </a:t>
            </a:r>
            <a:r>
              <a:rPr lang="es-ES" dirty="0" smtClean="0"/>
              <a:t>cuerpo.</a:t>
            </a:r>
          </a:p>
          <a:p>
            <a:r>
              <a:rPr lang="es-ES" dirty="0" smtClean="0"/>
              <a:t>4- Elaborar logos acerca del día mundial de la actividad física y el día de la Salud.</a:t>
            </a:r>
          </a:p>
          <a:p>
            <a:r>
              <a:rPr lang="es-ES" dirty="0" smtClean="0"/>
              <a:t>5- Fecha de vencimiento de Carné del adolescente.</a:t>
            </a:r>
          </a:p>
          <a:p>
            <a:r>
              <a:rPr lang="es-ES" dirty="0" smtClean="0"/>
              <a:t>6- Rosco deportivo. Educaplay.</a:t>
            </a:r>
          </a:p>
          <a:p>
            <a:r>
              <a:rPr lang="es-ES" dirty="0" smtClean="0"/>
              <a:t>7- Músculos. Educaplay.</a:t>
            </a:r>
          </a:p>
          <a:p>
            <a:r>
              <a:rPr lang="es-ES" dirty="0" smtClean="0"/>
              <a:t>8- Realizar video con movimientos específicos de un deporte a elección.</a:t>
            </a:r>
          </a:p>
          <a:p>
            <a:r>
              <a:rPr lang="es-ES" dirty="0" smtClean="0"/>
              <a:t>9- Video interactivo. Atletismo. Educaplay.</a:t>
            </a:r>
          </a:p>
          <a:p>
            <a:r>
              <a:rPr lang="es-ES" dirty="0" smtClean="0"/>
              <a:t>10- Estiramientos. Realizar video con 2 o 3 ejercicios diferentes a los de una imagen enviada.</a:t>
            </a:r>
          </a:p>
          <a:p>
            <a:r>
              <a:rPr lang="es-ES" dirty="0" smtClean="0"/>
              <a:t>11- Completa secuencia de palabras. Atletismo. Ej.: Pista, Campo, Carreras, Saltos, Lanzamientos.</a:t>
            </a:r>
          </a:p>
          <a:p>
            <a:r>
              <a:rPr lang="es-ES" dirty="0" smtClean="0"/>
              <a:t>12- Técnica de Carrera. ABC. Video.</a:t>
            </a:r>
          </a:p>
          <a:p>
            <a:endParaRPr lang="es-ES" dirty="0"/>
          </a:p>
          <a:p>
            <a:r>
              <a:rPr lang="es-ES" dirty="0" smtClean="0"/>
              <a:t>* Trabajos entregados por Plataforma Crea y/o </a:t>
            </a:r>
            <a:r>
              <a:rPr lang="es-ES" dirty="0" err="1" smtClean="0"/>
              <a:t>Wsp</a:t>
            </a:r>
            <a:r>
              <a:rPr lang="es-ES" dirty="0" smtClean="0"/>
              <a:t>.</a:t>
            </a:r>
            <a:endParaRPr lang="es-UY" dirty="0"/>
          </a:p>
        </p:txBody>
      </p:sp>
      <p:sp>
        <p:nvSpPr>
          <p:cNvPr id="6" name="5 Rectángulo"/>
          <p:cNvSpPr/>
          <p:nvPr/>
        </p:nvSpPr>
        <p:spPr>
          <a:xfrm>
            <a:off x="5882042" y="6006389"/>
            <a:ext cx="29318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Prof. Nicolás Rodao</a:t>
            </a:r>
            <a:endParaRPr lang="es-UY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2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Video Tiago Barreto 4º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8" y="115888"/>
            <a:ext cx="8713787" cy="6535737"/>
          </a:xfrm>
        </p:spPr>
      </p:pic>
    </p:spTree>
    <p:extLst>
      <p:ext uri="{BB962C8B-B14F-4D97-AF65-F5344CB8AC3E}">
        <p14:creationId xmlns:p14="http://schemas.microsoft.com/office/powerpoint/2010/main" val="21152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683568" y="764704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" pitchFamily="34" charset="0"/>
                <a:cs typeface="Arial" pitchFamily="34" charset="0"/>
              </a:rPr>
              <a:t>* Total de estudiantes en lista 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estudiantes no participaron de las actividades enviadas.</a:t>
            </a:r>
          </a:p>
          <a:p>
            <a:pPr marL="285750" indent="-285750">
              <a:buFontTx/>
              <a:buChar char="-"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estudiantes han participado pero les quedan tareas pendientes.</a:t>
            </a:r>
          </a:p>
          <a:p>
            <a:pPr marL="285750" indent="-285750">
              <a:buFontTx/>
              <a:buChar char="-"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estudiantes han completado la mayoría de las tareas.</a:t>
            </a:r>
          </a:p>
          <a:p>
            <a:endParaRPr lang="es-UY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23728" y="5445224"/>
            <a:ext cx="522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Mu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chas Gracias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4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73</Words>
  <Application>Microsoft Office PowerPoint</Application>
  <PresentationFormat>Presentación en pantalla (4:3)</PresentationFormat>
  <Paragraphs>27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Usuario</cp:lastModifiedBy>
  <cp:revision>11</cp:revision>
  <dcterms:created xsi:type="dcterms:W3CDTF">2021-06-23T14:46:12Z</dcterms:created>
  <dcterms:modified xsi:type="dcterms:W3CDTF">2021-06-24T12:19:38Z</dcterms:modified>
</cp:coreProperties>
</file>