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EAE6-656E-41AC-BC43-E3ED945D4B6B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37675-4AAB-4EA7-8B78-95602B350B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6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37675-4AAB-4EA7-8B78-95602B350BC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81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1D67B9-6941-433E-89B7-FD4517FA6B13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AD9B46-42B6-4846-BE02-8709E48B0A8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11510"/>
            <a:ext cx="7772400" cy="2880320"/>
          </a:xfrm>
        </p:spPr>
        <p:txBody>
          <a:bodyPr>
            <a:normAutofit/>
          </a:bodyPr>
          <a:lstStyle/>
          <a:p>
            <a:r>
              <a:rPr lang="es-UY" sz="3600" b="1" dirty="0" smtClean="0"/>
              <a:t>4 </a:t>
            </a:r>
            <a:r>
              <a:rPr lang="es-UY" sz="3600" b="1" dirty="0"/>
              <a:t>x 4 (</a:t>
            </a:r>
            <a:r>
              <a:rPr lang="es-UY" sz="3600" b="1" dirty="0" err="1"/>
              <a:t>Four</a:t>
            </a:r>
            <a:r>
              <a:rPr lang="es-UY" sz="3600" b="1" dirty="0"/>
              <a:t> </a:t>
            </a:r>
            <a:r>
              <a:rPr lang="es-UY" sz="3600" b="1" dirty="0" err="1" smtClean="0"/>
              <a:t>square</a:t>
            </a:r>
            <a:r>
              <a:rPr lang="es-UY" sz="3600" b="1" dirty="0" smtClean="0"/>
              <a:t>)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27733"/>
            <a:ext cx="6400800" cy="1872209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Una </a:t>
            </a:r>
            <a:r>
              <a:rPr lang="es-ES" dirty="0" smtClean="0"/>
              <a:t>propuesta alternativa </a:t>
            </a:r>
            <a:r>
              <a:rPr lang="es-ES" dirty="0" smtClean="0"/>
              <a:t>en </a:t>
            </a:r>
            <a:r>
              <a:rPr lang="es-ES" dirty="0" smtClean="0"/>
              <a:t>época de pandemia</a:t>
            </a:r>
          </a:p>
          <a:p>
            <a:pPr algn="r"/>
            <a:endParaRPr lang="es-ES" dirty="0" smtClean="0"/>
          </a:p>
          <a:p>
            <a:pPr algn="r"/>
            <a:r>
              <a:rPr lang="es-ES" dirty="0" smtClean="0"/>
              <a:t>Prof</a:t>
            </a:r>
            <a:r>
              <a:rPr lang="es-ES" dirty="0" smtClean="0"/>
              <a:t>. Alejandro Pérez </a:t>
            </a:r>
            <a:r>
              <a:rPr lang="es-ES" dirty="0" err="1" smtClean="0"/>
              <a:t>Noya</a:t>
            </a:r>
            <a:endParaRPr lang="es-ES" dirty="0"/>
          </a:p>
        </p:txBody>
      </p:sp>
      <p:pic>
        <p:nvPicPr>
          <p:cNvPr id="5" name="4 Imagen" descr="C:\Users\PC\Desktop\Escudo liceo de Rosario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995936" y="339503"/>
            <a:ext cx="1512168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s-ES" dirty="0" smtClean="0"/>
              <a:t>Se </a:t>
            </a:r>
            <a:r>
              <a:rPr lang="es-ES" dirty="0" smtClean="0"/>
              <a:t>adecúa a los </a:t>
            </a:r>
            <a:r>
              <a:rPr lang="es-ES" dirty="0" smtClean="0"/>
              <a:t>protocolos sanitarios 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Adaptable a las distintas realidades de condición física, habilidad y destreza motriz </a:t>
            </a:r>
            <a:r>
              <a:rPr lang="es-ES" dirty="0"/>
              <a:t>de </a:t>
            </a:r>
            <a:r>
              <a:rPr lang="es-ES" dirty="0" err="1"/>
              <a:t>nuestr@s</a:t>
            </a:r>
            <a:r>
              <a:rPr lang="es-ES" dirty="0"/>
              <a:t> estudiantes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dirty="0" smtClean="0"/>
              <a:t>Reglas </a:t>
            </a:r>
            <a:r>
              <a:rPr lang="es-ES" dirty="0" smtClean="0"/>
              <a:t>simples, </a:t>
            </a:r>
            <a:r>
              <a:rPr lang="es-ES" dirty="0" smtClean="0"/>
              <a:t>de fácil y rápido aprendizaje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4X4?</a:t>
            </a:r>
            <a:endParaRPr lang="es-ES" dirty="0"/>
          </a:p>
        </p:txBody>
      </p:sp>
      <p:pic>
        <p:nvPicPr>
          <p:cNvPr id="4" name="3 Imagen" descr="C:\Users\PC\Desktop\Escudo liceo de Rosario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380312" y="483519"/>
            <a:ext cx="123330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8" y="1347614"/>
            <a:ext cx="7408333" cy="3247008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Perfil de egreso de Ciclo Básico</a:t>
            </a:r>
            <a:br>
              <a:rPr lang="es-ES" dirty="0" smtClean="0"/>
            </a:br>
            <a:r>
              <a:rPr lang="es-ES" sz="3600" dirty="0" smtClean="0"/>
              <a:t>Expectativas de logro (Año 2020)</a:t>
            </a:r>
            <a:endParaRPr lang="es-ES" sz="3600" dirty="0"/>
          </a:p>
        </p:txBody>
      </p:sp>
      <p:pic>
        <p:nvPicPr>
          <p:cNvPr id="6" name="5 Imagen" descr="C:\Users\PC\Desktop\Escudo liceo de Rosario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9552" y="2211710"/>
            <a:ext cx="1377320" cy="1368152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41913"/>
              </p:ext>
            </p:extLst>
          </p:nvPr>
        </p:nvGraphicFramePr>
        <p:xfrm>
          <a:off x="2627784" y="1667360"/>
          <a:ext cx="2304256" cy="3018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</a:tblGrid>
              <a:tr h="616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Expectativa de 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logro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961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Desarrollo corporal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720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Prácticas </a:t>
                      </a:r>
                      <a:r>
                        <a:rPr lang="es-ES" sz="1200" dirty="0">
                          <a:effectLst/>
                        </a:rPr>
                        <a:t>corporales, ludo-motrices y deportivas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720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Uso </a:t>
                      </a:r>
                      <a:r>
                        <a:rPr lang="es-ES" sz="1200" dirty="0">
                          <a:effectLst/>
                        </a:rPr>
                        <a:t>de las tecnologías de la información y comunicación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88153"/>
              </p:ext>
            </p:extLst>
          </p:nvPr>
        </p:nvGraphicFramePr>
        <p:xfrm>
          <a:off x="4932040" y="1491630"/>
          <a:ext cx="2016224" cy="343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</a:tblGrid>
              <a:tr h="74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 CB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-</a:t>
                      </a:r>
                      <a:r>
                        <a:rPr lang="es-ES" sz="800" dirty="0">
                          <a:effectLst/>
                        </a:rPr>
                        <a:t>Conoce su cuerpo, lo siente, valora, desarrolla, cuida y acepta.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-reconoce y ubica en su propio cuerpo los principales grupos musculares y sus funciones.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62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-</a:t>
                      </a:r>
                      <a:r>
                        <a:rPr lang="es-ES" sz="800" dirty="0">
                          <a:effectLst/>
                        </a:rPr>
                        <a:t>es capaz de elegir la mejor técnica, táctica y estratégica para la situación-problema que se presente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  <a:tr h="709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-reconoce, utiliza y vincula las tecnologías de la información y comunicación como recurso de apoyo a las actividades físicas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58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03848" y="611661"/>
            <a:ext cx="2856081" cy="4392488"/>
          </a:xfrm>
          <a:prstGeom prst="rect">
            <a:avLst/>
          </a:prstGeom>
        </p:spPr>
      </p:pic>
      <p:pic>
        <p:nvPicPr>
          <p:cNvPr id="3" name="2 Imagen" descr="C:\Users\PC\Desktop\Escudo liceo de Rosario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48264" y="1717399"/>
            <a:ext cx="1357133" cy="1800200"/>
          </a:xfrm>
          <a:prstGeom prst="rect">
            <a:avLst/>
          </a:prstGeom>
        </p:spPr>
      </p:pic>
      <p:pic>
        <p:nvPicPr>
          <p:cNvPr id="4" name="3 Imagen" descr="C:\Users\PC\Desktop\Escudo liceo de Rosario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55576" y="1717399"/>
            <a:ext cx="1512168" cy="17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9979"/>
              </p:ext>
            </p:extLst>
          </p:nvPr>
        </p:nvGraphicFramePr>
        <p:xfrm>
          <a:off x="2555776" y="123478"/>
          <a:ext cx="3982627" cy="502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333" imgH="8019970" progId="AcroExch.Document.DC">
                  <p:embed/>
                </p:oleObj>
              </mc:Choice>
              <mc:Fallback>
                <p:oleObj name="Acrobat Document" r:id="rId3" imgW="5667333" imgH="80199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23478"/>
                        <a:ext cx="3982627" cy="502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2 Imagen" descr="C:\Users\PC\Desktop\Escudo liceo de Rosario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39552" y="1583114"/>
            <a:ext cx="1737360" cy="2007235"/>
          </a:xfrm>
          <a:prstGeom prst="rect">
            <a:avLst/>
          </a:prstGeom>
        </p:spPr>
      </p:pic>
      <p:pic>
        <p:nvPicPr>
          <p:cNvPr id="4" name="3 Imagen" descr="C:\Users\PC\Desktop\Escudo liceo de Rosario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948264" y="1707654"/>
            <a:ext cx="1737360" cy="20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2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fal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0" y="771550"/>
            <a:ext cx="5801122" cy="39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4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7654"/>
            <a:ext cx="7772400" cy="2376264"/>
          </a:xfrm>
        </p:spPr>
        <p:txBody>
          <a:bodyPr>
            <a:noAutofit/>
          </a:bodyPr>
          <a:lstStyle/>
          <a:p>
            <a:r>
              <a:rPr lang="es-ES" sz="9600" dirty="0" smtClean="0"/>
              <a:t>GRACIAS</a:t>
            </a:r>
            <a:endParaRPr lang="es-ES" sz="9600" dirty="0"/>
          </a:p>
        </p:txBody>
      </p:sp>
      <p:pic>
        <p:nvPicPr>
          <p:cNvPr id="4" name="3 Imagen" descr="C:\Users\PC\Desktop\Escudo liceo de Rosario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627534"/>
            <a:ext cx="1521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65</Words>
  <Application>Microsoft Office PowerPoint</Application>
  <PresentationFormat>Presentación en pantalla (16:9)</PresentationFormat>
  <Paragraphs>39</Paragraphs>
  <Slides>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Forma de onda</vt:lpstr>
      <vt:lpstr>Adobe Acrobat Document</vt:lpstr>
      <vt:lpstr>4 x 4 (Four square) </vt:lpstr>
      <vt:lpstr>¿Por qué 4X4?</vt:lpstr>
      <vt:lpstr>Perfil de egreso de Ciclo Básico Expectativas de logro (Año 2020)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9</cp:revision>
  <dcterms:created xsi:type="dcterms:W3CDTF">2021-10-06T22:34:56Z</dcterms:created>
  <dcterms:modified xsi:type="dcterms:W3CDTF">2021-10-07T01:59:43Z</dcterms:modified>
</cp:coreProperties>
</file>