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7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8" r:id="rId22"/>
  </p:sldIdLst>
  <p:sldSz cx="12192000" cy="6858000"/>
  <p:notesSz cx="6858000" cy="9144000"/>
  <p:defaultTextStyle>
    <a:defPPr>
      <a:defRPr lang="es-U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4106"/>
  </p:normalViewPr>
  <p:slideViewPr>
    <p:cSldViewPr snapToGrid="0" snapToObjects="1">
      <p:cViewPr varScale="1">
        <p:scale>
          <a:sx n="121" d="100"/>
          <a:sy n="121" d="100"/>
        </p:scale>
        <p:origin x="7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208D4D-501C-544D-827E-7764C4962661}" type="datetimeFigureOut">
              <a:rPr lang="es-UY" smtClean="0"/>
              <a:t>13/9/21</a:t>
            </a:fld>
            <a:endParaRPr lang="es-UY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UY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U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0FDCD-FB44-3746-942D-D0FEDC1FF8C6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122198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0FDCD-FB44-3746-942D-D0FEDC1FF8C6}" type="slidenum">
              <a:rPr lang="es-UY" smtClean="0"/>
              <a:t>21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831118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0D8A1C-7E10-A848-A6C7-C361AB65C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848770-04D8-4347-892D-B549EB2E9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D133C6-5074-FB4C-A805-0EA3F6341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ABB8-2293-5147-A868-4A34013C9112}" type="datetimeFigureOut">
              <a:rPr lang="es-UY" smtClean="0"/>
              <a:t>13/9/21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0CAC6D-2193-0346-904E-19B240E1A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7650BB-F8AA-854C-BD23-29E2B1270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8133-28FB-0F4F-A241-5F3AF86872CA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640588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AF05EE-8DAE-A843-9564-4D1CFF191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40D42A7-3671-D74F-A3CD-02191606E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04C381-1221-764D-93B2-5B4F902CF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ABB8-2293-5147-A868-4A34013C9112}" type="datetimeFigureOut">
              <a:rPr lang="es-UY" smtClean="0"/>
              <a:t>13/9/21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A3BD03-6BDD-2B48-8B78-5E41247A4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46074C-FC77-544A-B617-0E9012580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8133-28FB-0F4F-A241-5F3AF86872CA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53115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1F20263-24A2-144C-BB50-231E0EAEA0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8D3A8A-D98E-3748-8F38-93D0DF728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7F0807-5EEC-0848-ACDE-32F9AA59D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ABB8-2293-5147-A868-4A34013C9112}" type="datetimeFigureOut">
              <a:rPr lang="es-UY" smtClean="0"/>
              <a:t>13/9/21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665185-A121-2645-B95E-C531052DF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1B372B-3A14-BE4C-B12A-E2DB873F2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8133-28FB-0F4F-A241-5F3AF86872CA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7569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0D8BAB-ACB1-FC4D-987F-ECAE0CB4C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465DB6-2800-9B42-8667-FEA4DFFC9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E557F5-36FF-4147-B623-05CE1C6F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ABB8-2293-5147-A868-4A34013C9112}" type="datetimeFigureOut">
              <a:rPr lang="es-UY" smtClean="0"/>
              <a:t>13/9/21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4B4192-385C-D049-96C0-09E5EDD0B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213CCF-E335-6B4D-99F9-8D972B60B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8133-28FB-0F4F-A241-5F3AF86872CA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6633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DF435F-EC5A-7D41-A116-182343AF3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B7EB01-08A2-9441-A816-A87521FDD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FC0F63-A0F2-5349-8393-061A52CFF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ABB8-2293-5147-A868-4A34013C9112}" type="datetimeFigureOut">
              <a:rPr lang="es-UY" smtClean="0"/>
              <a:t>13/9/21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874847-4B85-1C44-9265-07E0E05A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F3D28F-1655-2149-A519-B7730E95A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8133-28FB-0F4F-A241-5F3AF86872CA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112301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C1AF7D-BA18-8347-9AF1-2BE9AD35A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860755-9AA9-BD4A-96FD-995D2A0BB8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UY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DF27FB8-894B-224C-A43B-8A1165BB8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UY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C0891D9-1796-6647-BF76-66E8EFC5A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ABB8-2293-5147-A868-4A34013C9112}" type="datetimeFigureOut">
              <a:rPr lang="es-UY" smtClean="0"/>
              <a:t>13/9/21</a:t>
            </a:fld>
            <a:endParaRPr lang="es-U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1783682-68E1-214A-A44C-31CD073D8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7694C6-99BF-6F48-95D7-32408231F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8133-28FB-0F4F-A241-5F3AF86872CA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9109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CF5FA0-283F-4C4D-B927-6D3DDD0AF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01A951-E5BE-C947-A1BF-88087A2DE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UY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9449FD6-52B0-D549-BB57-53C7467EE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UY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C31ADDD-014F-AD4A-B460-D04282985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UY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C7AFBE1-3429-3A4B-9D16-2FAAA7349B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UY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E54FFF-40C4-9B4B-86FA-322FA304D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ABB8-2293-5147-A868-4A34013C9112}" type="datetimeFigureOut">
              <a:rPr lang="es-UY" smtClean="0"/>
              <a:t>13/9/21</a:t>
            </a:fld>
            <a:endParaRPr lang="es-UY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0718DD7-B1FC-3C45-8A9B-BD37C650E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FAAAB90-1638-A244-9FBB-F1CB2E1B3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8133-28FB-0F4F-A241-5F3AF86872CA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658714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9CF1A8-59E4-7B45-BFE8-CFA5ED4B5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170BB3-D28A-014C-B344-2E3FE4C79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ABB8-2293-5147-A868-4A34013C9112}" type="datetimeFigureOut">
              <a:rPr lang="es-UY" smtClean="0"/>
              <a:t>13/9/21</a:t>
            </a:fld>
            <a:endParaRPr lang="es-UY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3372BDF-C692-6347-A2D2-D1618BC1E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287FC28-8EEA-7345-A3E1-E29E57A9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8133-28FB-0F4F-A241-5F3AF86872CA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711414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1809F9B-54D0-5048-BD5B-C7DCD3F7A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ABB8-2293-5147-A868-4A34013C9112}" type="datetimeFigureOut">
              <a:rPr lang="es-UY" smtClean="0"/>
              <a:t>13/9/21</a:t>
            </a:fld>
            <a:endParaRPr lang="es-UY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FD78640-660D-6A41-81B3-D3F154228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30ED11-4F93-954C-8B4A-65F9EABCC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8133-28FB-0F4F-A241-5F3AF86872CA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60704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27ADC4-55AF-064A-8C3E-25F9C8F0E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A9A4B2-AC52-DD41-A8AE-DB843651A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U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6F5881-F294-C74F-A1DB-C146668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UY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8ADF1D4-50A6-9541-8DC7-4A86B110C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ABB8-2293-5147-A868-4A34013C9112}" type="datetimeFigureOut">
              <a:rPr lang="es-UY" smtClean="0"/>
              <a:t>13/9/21</a:t>
            </a:fld>
            <a:endParaRPr lang="es-U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4A0612-C566-E346-B79E-F92219F88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5DBA0D-9885-924D-97CD-AB13610C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8133-28FB-0F4F-A241-5F3AF86872CA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716943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95E159-B2A9-7A40-A455-69E54B289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DA1835D-D9F9-DE4A-8B34-AC606DC26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73B4A5-F74A-4E49-B927-3324D1C56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UY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DC15D7-04BE-3643-A8E6-983D517E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ABB8-2293-5147-A868-4A34013C9112}" type="datetimeFigureOut">
              <a:rPr lang="es-UY" smtClean="0"/>
              <a:t>13/9/21</a:t>
            </a:fld>
            <a:endParaRPr lang="es-U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9B1D81-6C3C-EB42-A403-41509D340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3C5A577-0BA6-3F46-945E-CD3DFC2A2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8133-28FB-0F4F-A241-5F3AF86872CA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656438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5C59C8E-6766-6549-BA5A-5BA26DA1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60776B-B566-1648-9673-8A82E8B2D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69FB93-FDF2-B249-B76E-F9DD7DF40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BABB8-2293-5147-A868-4A34013C9112}" type="datetimeFigureOut">
              <a:rPr lang="es-UY" smtClean="0"/>
              <a:t>13/9/21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E8F060-2E0B-C74D-8105-302B95BB9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DAEDD6-92E6-6949-8D93-D90E4B0F2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B8133-28FB-0F4F-A241-5F3AF86872CA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97252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775117E-F494-2D45-9373-04CB01A8C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178"/>
            <a:ext cx="121793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6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6813">
        <p:split orient="vert"/>
      </p:transition>
    </mc:Choice>
    <mc:Fallback xmlns="">
      <p:transition spd="slow" advTm="6813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C72D09D-F2A9-1243-811E-A9A5628F1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975"/>
            <a:ext cx="12192000" cy="644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8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30" advTm="4252">
        <p:blinds dir="vert"/>
      </p:transition>
    </mc:Choice>
    <mc:Fallback xmlns="">
      <p:transition spd="slow" advTm="4252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9CEB13-C29E-A448-8CEA-31E703380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642"/>
            <a:ext cx="12192000" cy="651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6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80" advTm="28790">
        <p15:prstTrans prst="origami"/>
      </p:transition>
    </mc:Choice>
    <mc:Fallback xmlns="">
      <p:transition spd="slow" advTm="2879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40CE631-FB0E-EA41-BE5C-1C74DC786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655"/>
            <a:ext cx="12192000" cy="648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10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50" advTm="18963">
        <p15:prstTrans prst="crush"/>
      </p:transition>
    </mc:Choice>
    <mc:Fallback xmlns="">
      <p:transition spd="slow" advTm="18963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8F85F5-EB9E-3D4B-B93F-04152E307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561"/>
            <a:ext cx="12192000" cy="650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4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40" advTm="14648">
        <p14:shred/>
      </p:transition>
    </mc:Choice>
    <mc:Fallback xmlns="">
      <p:transition spd="slow" advTm="14648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D856D6C-3AA4-5040-8959-507C2C9CC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51"/>
            <a:ext cx="12192000" cy="655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3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30" advTm="3417">
        <p14:honeycomb/>
      </p:transition>
    </mc:Choice>
    <mc:Fallback xmlns="">
      <p:transition spd="slow" advTm="3417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2F1AC02-9244-EE49-84A2-C33734F47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257"/>
            <a:ext cx="12192000" cy="648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9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80" advTm="22164">
        <p14:warp dir="in"/>
      </p:transition>
    </mc:Choice>
    <mc:Fallback xmlns="">
      <p:transition spd="slow" advTm="22164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4F04134-B287-2048-A41B-B46C71405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285"/>
            <a:ext cx="12192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5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30" advTm="5672">
        <p14:prism isContent="1"/>
      </p:transition>
    </mc:Choice>
    <mc:Fallback xmlns="">
      <p:transition spd="slow" advTm="5672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F12915E-8481-4D43-81FB-B19080F39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352"/>
            <a:ext cx="12192000" cy="649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6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30" advTm="9530">
        <p14:glitter pattern="hexagon"/>
      </p:transition>
    </mc:Choice>
    <mc:Fallback xmlns="">
      <p:transition spd="slow" advTm="953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B0AE6A7-3A3F-5D47-AAE1-1D9B6F8FA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485"/>
            <a:ext cx="12192000" cy="652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2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30" advTm="7670">
        <p14:gallery dir="l"/>
      </p:transition>
    </mc:Choice>
    <mc:Fallback xmlns="">
      <p:transition spd="slow" advTm="767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4EF435E-EDCF-7B40-9E3B-6D77D0897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58"/>
            <a:ext cx="12192000" cy="657448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DD172CE-5630-BC4A-9B97-3D2B448FF126}"/>
              </a:ext>
            </a:extLst>
          </p:cNvPr>
          <p:cNvSpPr/>
          <p:nvPr/>
        </p:nvSpPr>
        <p:spPr>
          <a:xfrm>
            <a:off x="8390238" y="4856205"/>
            <a:ext cx="86497" cy="38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DFFBE1-26EE-9740-8A6B-79B1DB3F874E}"/>
              </a:ext>
            </a:extLst>
          </p:cNvPr>
          <p:cNvSpPr txBox="1"/>
          <p:nvPr/>
        </p:nvSpPr>
        <p:spPr>
          <a:xfrm>
            <a:off x="8303741" y="4839155"/>
            <a:ext cx="741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000" b="1" dirty="0"/>
              <a:t>I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E36FD7E-87E8-C643-A3B8-1CFD1061F5A3}"/>
              </a:ext>
            </a:extLst>
          </p:cNvPr>
          <p:cNvSpPr txBox="1"/>
          <p:nvPr/>
        </p:nvSpPr>
        <p:spPr>
          <a:xfrm>
            <a:off x="8476735" y="4777600"/>
            <a:ext cx="271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400" b="1" dirty="0"/>
              <a:t>´</a:t>
            </a:r>
          </a:p>
        </p:txBody>
      </p:sp>
    </p:spTree>
    <p:extLst>
      <p:ext uri="{BB962C8B-B14F-4D97-AF65-F5344CB8AC3E}">
        <p14:creationId xmlns:p14="http://schemas.microsoft.com/office/powerpoint/2010/main" val="2559552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30" advTm="8116">
        <p15:prstTrans prst="curtains"/>
      </p:transition>
    </mc:Choice>
    <mc:Fallback xmlns="">
      <p:transition spd="slow" advTm="8116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303A45E-1B09-C14D-A821-051FB17F4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0676"/>
            <a:ext cx="12192000" cy="521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3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10" advTm="9113">
        <p:push dir="u"/>
      </p:transition>
    </mc:Choice>
    <mc:Fallback xmlns="">
      <p:transition spd="slow" advTm="9113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B1A9002-C255-1A41-A57E-BFD8B9C70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051"/>
            <a:ext cx="12192000" cy="652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0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30" advTm="5089">
        <p:wheel spokes="1"/>
      </p:transition>
    </mc:Choice>
    <mc:Fallback xmlns="">
      <p:transition spd="slow" advTm="5089">
        <p:wheel spokes="1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BAC62A7-319C-8344-A859-090936CD0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209550"/>
            <a:ext cx="113538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76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50" advTm="8538">
        <p15:prstTrans prst="pageCurlDouble"/>
      </p:transition>
    </mc:Choice>
    <mc:Fallback xmlns="">
      <p:transition spd="slow" advTm="8538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3AAFD92-A27F-3A48-B248-4451DFDD0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661"/>
            <a:ext cx="12192000" cy="52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2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0" advTm="28795">
        <p14:reveal/>
      </p:transition>
    </mc:Choice>
    <mc:Fallback xmlns="">
      <p:transition spd="slow" advTm="28795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74999AC-054D-6A48-B38F-3FC1F5923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321"/>
            <a:ext cx="12192000" cy="607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7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30" advTm="3268">
        <p:randomBar dir="vert"/>
      </p:transition>
    </mc:Choice>
    <mc:Fallback xmlns="">
      <p:transition spd="slow" advTm="3268">
        <p:randomBar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B82706D-749B-5042-9FB9-0855B5E7F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430"/>
            <a:ext cx="12192000" cy="645313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CB087F0-DF2A-C64E-AD64-CF20A8B87D39}"/>
              </a:ext>
            </a:extLst>
          </p:cNvPr>
          <p:cNvSpPr txBox="1"/>
          <p:nvPr/>
        </p:nvSpPr>
        <p:spPr>
          <a:xfrm>
            <a:off x="988540" y="4257587"/>
            <a:ext cx="308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b="1" dirty="0">
                <a:solidFill>
                  <a:srgbClr val="0C4C71"/>
                </a:solidFill>
              </a:rPr>
              <a:t>´</a:t>
            </a:r>
          </a:p>
        </p:txBody>
      </p:sp>
    </p:spTree>
    <p:extLst>
      <p:ext uri="{BB962C8B-B14F-4D97-AF65-F5344CB8AC3E}">
        <p14:creationId xmlns:p14="http://schemas.microsoft.com/office/powerpoint/2010/main" val="366328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40" advTm="13378">
        <p:circle/>
      </p:transition>
    </mc:Choice>
    <mc:Fallback xmlns="">
      <p:transition spd="slow" advTm="13378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E2CADEF-3840-2C4B-8A9E-1FBC18DF0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780"/>
            <a:ext cx="12192000" cy="655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9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40" advTm="16337">
        <p14:flash/>
      </p:transition>
    </mc:Choice>
    <mc:Fallback xmlns="">
      <p:transition spd="slow" advTm="16337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5563CE5-95E1-B84F-A949-BBA94240D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270"/>
            <a:ext cx="12192000" cy="649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59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80" advTm="33894">
        <p15:prstTrans prst="drape"/>
      </p:transition>
    </mc:Choice>
    <mc:Fallback xmlns="">
      <p:transition spd="slow" advTm="33894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3661AB2-D95D-BE46-9080-3D3BEE981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183"/>
            <a:ext cx="12192000" cy="659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11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30" advTm="4303">
        <p15:prstTrans prst="fracture"/>
      </p:transition>
    </mc:Choice>
    <mc:Fallback xmlns="">
      <p:transition spd="slow" advTm="4303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D39FDC3-8785-F048-A9ED-0B67D8234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641"/>
            <a:ext cx="12192000" cy="647931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67533F6-DDC6-364C-BEAF-B7217ECA8982}"/>
              </a:ext>
            </a:extLst>
          </p:cNvPr>
          <p:cNvSpPr/>
          <p:nvPr/>
        </p:nvSpPr>
        <p:spPr>
          <a:xfrm>
            <a:off x="10934700" y="4597400"/>
            <a:ext cx="558800" cy="3556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301C7D3-45A1-FF4B-977E-7E2B4CFAB7CE}"/>
              </a:ext>
            </a:extLst>
          </p:cNvPr>
          <p:cNvSpPr txBox="1"/>
          <p:nvPr/>
        </p:nvSpPr>
        <p:spPr>
          <a:xfrm>
            <a:off x="10820400" y="4513590"/>
            <a:ext cx="196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800" b="1" dirty="0">
                <a:solidFill>
                  <a:srgbClr val="0C4C71"/>
                </a:solidFill>
              </a:rPr>
              <a:t>ADES</a:t>
            </a:r>
          </a:p>
        </p:txBody>
      </p:sp>
    </p:spTree>
    <p:extLst>
      <p:ext uri="{BB962C8B-B14F-4D97-AF65-F5344CB8AC3E}">
        <p14:creationId xmlns:p14="http://schemas.microsoft.com/office/powerpoint/2010/main" val="168812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" advTm="17735">
        <p:checker/>
      </p:transition>
    </mc:Choice>
    <mc:Fallback xmlns="">
      <p:transition spd="slow" advTm="17735">
        <p:checker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</Words>
  <Application>Microsoft Macintosh PowerPoint</Application>
  <PresentationFormat>Panorámica</PresentationFormat>
  <Paragraphs>5</Paragraphs>
  <Slides>21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María Susana Rava Goyeche</dc:creator>
  <cp:lastModifiedBy>María Susana Rava Goyeche</cp:lastModifiedBy>
  <cp:revision>16</cp:revision>
  <dcterms:created xsi:type="dcterms:W3CDTF">2021-08-23T14:02:59Z</dcterms:created>
  <dcterms:modified xsi:type="dcterms:W3CDTF">2021-09-13T20:58:11Z</dcterms:modified>
</cp:coreProperties>
</file>