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72" r:id="rId12"/>
    <p:sldId id="266" r:id="rId13"/>
    <p:sldId id="274" r:id="rId14"/>
    <p:sldId id="275" r:id="rId15"/>
    <p:sldId id="276" r:id="rId16"/>
    <p:sldId id="265" r:id="rId17"/>
    <p:sldId id="273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8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651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6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208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26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55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9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9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1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8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63372-5367-4C59-9D64-6D408B3B982C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82F73EA-2FC6-4E8C-8DC2-439E039B42B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38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MATERIALES ALTERNATIVOS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VALLAS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18" y="3433222"/>
            <a:ext cx="4013899" cy="333062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50" y="656172"/>
            <a:ext cx="4748573" cy="26392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7" y="2908986"/>
            <a:ext cx="4967651" cy="278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ARO DE BÁSQUETBOL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1905000"/>
            <a:ext cx="5527046" cy="454805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25" y="1632856"/>
            <a:ext cx="3511723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2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TACOS PARA CARRERAS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9545" y="2709069"/>
            <a:ext cx="5096059" cy="261353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5422" y="2618108"/>
            <a:ext cx="5096061" cy="27954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784" y="2598438"/>
            <a:ext cx="5096059" cy="28347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6404" y="2607848"/>
            <a:ext cx="5096060" cy="28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Testigo o testimonio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906" y="1463045"/>
            <a:ext cx="4924699" cy="5055326"/>
          </a:xfrm>
        </p:spPr>
      </p:pic>
    </p:spTree>
    <p:extLst>
      <p:ext uri="{BB962C8B-B14F-4D97-AF65-F5344CB8AC3E}">
        <p14:creationId xmlns:p14="http://schemas.microsoft.com/office/powerpoint/2010/main" val="21429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CONOS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4248" y="1954141"/>
            <a:ext cx="5212080" cy="4020872"/>
          </a:xfrm>
        </p:spPr>
      </p:pic>
    </p:spTree>
    <p:extLst>
      <p:ext uri="{BB962C8B-B14F-4D97-AF65-F5344CB8AC3E}">
        <p14:creationId xmlns:p14="http://schemas.microsoft.com/office/powerpoint/2010/main" val="17908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Botellas de 600 ml con arena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5" y="1358537"/>
            <a:ext cx="3095896" cy="5185954"/>
          </a:xfrm>
        </p:spPr>
      </p:pic>
    </p:spTree>
    <p:extLst>
      <p:ext uri="{BB962C8B-B14F-4D97-AF65-F5344CB8AC3E}">
        <p14:creationId xmlns:p14="http://schemas.microsoft.com/office/powerpoint/2010/main" val="414128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9247" y="624110"/>
            <a:ext cx="9375366" cy="1280890"/>
          </a:xfrm>
        </p:spPr>
        <p:txBody>
          <a:bodyPr/>
          <a:lstStyle/>
          <a:p>
            <a:r>
              <a:rPr lang="es-MX" dirty="0" smtClean="0"/>
              <a:t>ELABORACIÓN DE UN MATERIAL PARTE 1</a:t>
            </a:r>
            <a:endParaRPr lang="en-US" dirty="0"/>
          </a:p>
        </p:txBody>
      </p:sp>
      <p:pic>
        <p:nvPicPr>
          <p:cNvPr id="4" name="VID-20210726-WA00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0423" y="1905001"/>
            <a:ext cx="8595360" cy="4365170"/>
          </a:xfrm>
        </p:spPr>
      </p:pic>
    </p:spTree>
    <p:extLst>
      <p:ext uri="{BB962C8B-B14F-4D97-AF65-F5344CB8AC3E}">
        <p14:creationId xmlns:p14="http://schemas.microsoft.com/office/powerpoint/2010/main" val="6035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177" y="624110"/>
            <a:ext cx="9597435" cy="1280890"/>
          </a:xfrm>
        </p:spPr>
        <p:txBody>
          <a:bodyPr/>
          <a:lstStyle/>
          <a:p>
            <a:r>
              <a:rPr lang="es-MX" dirty="0" smtClean="0"/>
              <a:t>ELABORACIÓN DE UN MATERIAL PARTE 2</a:t>
            </a:r>
            <a:endParaRPr lang="en-US" dirty="0"/>
          </a:p>
        </p:txBody>
      </p:sp>
      <p:pic>
        <p:nvPicPr>
          <p:cNvPr id="4" name="VID-20210726-WA004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229" y="2050869"/>
            <a:ext cx="8791301" cy="4206239"/>
          </a:xfrm>
        </p:spPr>
      </p:pic>
    </p:spTree>
    <p:extLst>
      <p:ext uri="{BB962C8B-B14F-4D97-AF65-F5344CB8AC3E}">
        <p14:creationId xmlns:p14="http://schemas.microsoft.com/office/powerpoint/2010/main" val="3477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BALA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46" y="2133600"/>
            <a:ext cx="7067005" cy="4201886"/>
          </a:xfrm>
        </p:spPr>
      </p:pic>
    </p:spTree>
    <p:extLst>
      <p:ext uri="{BB962C8B-B14F-4D97-AF65-F5344CB8AC3E}">
        <p14:creationId xmlns:p14="http://schemas.microsoft.com/office/powerpoint/2010/main" val="262243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METODOLOGÍA  PARTE 1</a:t>
            </a:r>
            <a:endParaRPr lang="en-US" dirty="0"/>
          </a:p>
        </p:txBody>
      </p:sp>
      <p:pic>
        <p:nvPicPr>
          <p:cNvPr id="4" name="lv_0_20210509170453 - cop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6137" y="1423852"/>
            <a:ext cx="3092813" cy="4754880"/>
          </a:xfrm>
        </p:spPr>
      </p:pic>
    </p:spTree>
    <p:extLst>
      <p:ext uri="{BB962C8B-B14F-4D97-AF65-F5344CB8AC3E}">
        <p14:creationId xmlns:p14="http://schemas.microsoft.com/office/powerpoint/2010/main" val="11640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¿QUÉS SON?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Los materiales alternativos son aquellos materiales que reemplazan a los </a:t>
            </a:r>
            <a:r>
              <a:rPr lang="es-MX" dirty="0" smtClean="0">
                <a:solidFill>
                  <a:schemeClr val="tx1"/>
                </a:solidFill>
              </a:rPr>
              <a:t>convencionales, muchas veces este tipo de herramientas son más baratos y de fácil elaboración cumpliendo el mismo objetivo que uno original. Incluso se pueden utilizar elementos naturales sacados de la propia naturaleza (horquetas, tacuaras para el lanzamiento de jabalina, entre otros)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METODOLOGÍA PARTE 2</a:t>
            </a:r>
            <a:endParaRPr lang="en-US" dirty="0"/>
          </a:p>
        </p:txBody>
      </p:sp>
      <p:pic>
        <p:nvPicPr>
          <p:cNvPr id="6" name="VID_20210503_13044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8652" y="1528354"/>
            <a:ext cx="2583361" cy="4396559"/>
          </a:xfrm>
        </p:spPr>
      </p:pic>
    </p:spTree>
    <p:extLst>
      <p:ext uri="{BB962C8B-B14F-4D97-AF65-F5344CB8AC3E}">
        <p14:creationId xmlns:p14="http://schemas.microsoft.com/office/powerpoint/2010/main" val="8394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METODOLOGÍA PARTE 3</a:t>
            </a:r>
            <a:endParaRPr lang="en-US" dirty="0"/>
          </a:p>
        </p:txBody>
      </p:sp>
      <p:pic>
        <p:nvPicPr>
          <p:cNvPr id="4" name="20210525_1404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7211" y="1685110"/>
            <a:ext cx="2661739" cy="4598124"/>
          </a:xfrm>
        </p:spPr>
      </p:pic>
    </p:spTree>
    <p:extLst>
      <p:ext uri="{BB962C8B-B14F-4D97-AF65-F5344CB8AC3E}">
        <p14:creationId xmlns:p14="http://schemas.microsoft.com/office/powerpoint/2010/main" val="27176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¿Por qué utilizar materiales alternativos?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 </a:t>
            </a:r>
            <a:r>
              <a:rPr lang="es-MX" dirty="0" smtClean="0"/>
              <a:t>Los materiales alternativos son muy útiles para que nuestras clases no caigan en la monotonía, haciendo que sean  más creativas, motivadoras y proporcionarle al estudiante enseñanza de otros deportes ayudando al mismo en su desarrollo en </a:t>
            </a:r>
            <a:r>
              <a:rPr lang="es-MX" dirty="0" smtClean="0"/>
              <a:t>general, </a:t>
            </a:r>
            <a:r>
              <a:rPr lang="es-MX" dirty="0" smtClean="0"/>
              <a:t>ya que tendrá nuevas experiencias motrices</a:t>
            </a:r>
          </a:p>
          <a:p>
            <a:r>
              <a:rPr lang="es-MX" dirty="0" smtClean="0"/>
              <a:t>Muchas veces en los liceos donde trabajamos, </a:t>
            </a:r>
            <a:r>
              <a:rPr lang="es-MX" dirty="0"/>
              <a:t>no siempre encontraremos la facilidad </a:t>
            </a:r>
            <a:r>
              <a:rPr lang="es-MX" dirty="0" smtClean="0"/>
              <a:t>de contar con </a:t>
            </a:r>
            <a:r>
              <a:rPr lang="es-MX" dirty="0"/>
              <a:t>materiales variados y en buen estado</a:t>
            </a:r>
            <a:r>
              <a:rPr lang="es-MX" dirty="0" smtClean="0"/>
              <a:t>, </a:t>
            </a:r>
            <a:r>
              <a:rPr lang="es-MX" dirty="0"/>
              <a:t>o simplemente no </a:t>
            </a:r>
            <a:r>
              <a:rPr lang="es-MX" dirty="0" smtClean="0"/>
              <a:t>hay, siendo así estos tipos de materiales son una opción</a:t>
            </a:r>
            <a:endParaRPr lang="es-MX" b="1" dirty="0" smtClean="0"/>
          </a:p>
          <a:p>
            <a:r>
              <a:rPr lang="es-MX" dirty="0" smtClean="0"/>
              <a:t>Son fáciles</a:t>
            </a:r>
            <a:r>
              <a:rPr lang="es-MX" dirty="0"/>
              <a:t> de </a:t>
            </a:r>
            <a:r>
              <a:rPr lang="es-MX" dirty="0" smtClean="0"/>
              <a:t>adquirir </a:t>
            </a:r>
            <a:r>
              <a:rPr lang="es-MX" dirty="0" smtClean="0"/>
              <a:t>y en todo caso más baratos, </a:t>
            </a:r>
            <a:r>
              <a:rPr lang="es-MX" dirty="0"/>
              <a:t>además puede llegar a ser igual o mejor</a:t>
            </a:r>
            <a:r>
              <a:rPr lang="es-MX" b="1" dirty="0"/>
              <a:t> </a:t>
            </a:r>
            <a:r>
              <a:rPr lang="es-MX" dirty="0" smtClean="0"/>
              <a:t>que el material convencional</a:t>
            </a:r>
            <a:r>
              <a:rPr lang="es-MX" dirty="0"/>
              <a:t>, y de esta manera, conseguir </a:t>
            </a:r>
            <a:r>
              <a:rPr lang="es-MX" dirty="0" smtClean="0"/>
              <a:t>una mayor </a:t>
            </a:r>
            <a:r>
              <a:rPr lang="es-MX" dirty="0"/>
              <a:t>motivación en </a:t>
            </a:r>
            <a:r>
              <a:rPr lang="es-MX" dirty="0" smtClean="0"/>
              <a:t>nuestros alumnos, sobre todo porque podemos tener un número importante de materiales por clase</a:t>
            </a:r>
            <a:endParaRPr lang="es-MX" dirty="0" smtClean="0"/>
          </a:p>
          <a:p>
            <a:r>
              <a:rPr lang="es-MX" dirty="0" smtClean="0"/>
              <a:t>Muchos materiales pueden ser elaborados por los </a:t>
            </a:r>
            <a:r>
              <a:rPr lang="es-MX" dirty="0" smtClean="0"/>
              <a:t>alumnos incluso con elementos que puedan tener en la propia casa, despertando </a:t>
            </a:r>
            <a:r>
              <a:rPr lang="es-MX" dirty="0" smtClean="0"/>
              <a:t>en ellos la </a:t>
            </a:r>
            <a:r>
              <a:rPr lang="es-MX" dirty="0" smtClean="0"/>
              <a:t>creatividad   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5418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182879"/>
            <a:ext cx="8911687" cy="1332411"/>
          </a:xfrm>
        </p:spPr>
        <p:txBody>
          <a:bodyPr>
            <a:normAutofit/>
          </a:bodyPr>
          <a:lstStyle/>
          <a:p>
            <a:r>
              <a:rPr lang="es-MX" dirty="0" smtClean="0"/>
              <a:t>EJEMPLOS DE MATERIALES ALTERNATIVOS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280160"/>
            <a:ext cx="8915400" cy="540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 smtClean="0"/>
              <a:t> </a:t>
            </a:r>
          </a:p>
          <a:p>
            <a:r>
              <a:rPr lang="es-MX" dirty="0" smtClean="0"/>
              <a:t>Bala (lanzamiento de bala)</a:t>
            </a:r>
          </a:p>
          <a:p>
            <a:r>
              <a:rPr lang="es-MX" dirty="0" smtClean="0"/>
              <a:t>Martillo (lanzamiento de martillo)</a:t>
            </a:r>
          </a:p>
          <a:p>
            <a:r>
              <a:rPr lang="es-MX" dirty="0" smtClean="0"/>
              <a:t>Vórtex (lanzamiento de jabalina)</a:t>
            </a:r>
          </a:p>
          <a:p>
            <a:r>
              <a:rPr lang="es-MX" dirty="0" smtClean="0"/>
              <a:t>Deportes colectivos</a:t>
            </a:r>
          </a:p>
          <a:p>
            <a:r>
              <a:rPr lang="es-MX" dirty="0" smtClean="0"/>
              <a:t>Botellas (conos)</a:t>
            </a:r>
          </a:p>
          <a:p>
            <a:r>
              <a:rPr lang="es-MX" dirty="0" smtClean="0"/>
              <a:t>Paletas hechas con</a:t>
            </a:r>
          </a:p>
          <a:p>
            <a:r>
              <a:rPr lang="es-MX" dirty="0" err="1" smtClean="0"/>
              <a:t>Stick</a:t>
            </a:r>
            <a:r>
              <a:rPr lang="es-MX" dirty="0" smtClean="0"/>
              <a:t> ( palos de </a:t>
            </a:r>
            <a:r>
              <a:rPr lang="es-MX" dirty="0" err="1" smtClean="0"/>
              <a:t>hóckey</a:t>
            </a:r>
            <a:r>
              <a:rPr lang="es-MX" dirty="0" smtClean="0"/>
              <a:t>) con </a:t>
            </a:r>
          </a:p>
          <a:p>
            <a:r>
              <a:rPr lang="es-MX" dirty="0" smtClean="0"/>
              <a:t>Pelotitas hechas con medias </a:t>
            </a:r>
          </a:p>
          <a:p>
            <a:r>
              <a:rPr lang="es-MX" dirty="0" smtClean="0"/>
              <a:t>Tacos de salida baja.</a:t>
            </a:r>
          </a:p>
          <a:p>
            <a:r>
              <a:rPr lang="es-MX" dirty="0" smtClean="0"/>
              <a:t>Vallas (carreras con vallas)</a:t>
            </a:r>
          </a:p>
          <a:p>
            <a:r>
              <a:rPr lang="es-MX" dirty="0" smtClean="0"/>
              <a:t>Botellas con arena usadas como pesas</a:t>
            </a:r>
          </a:p>
          <a:p>
            <a:r>
              <a:rPr lang="es-MX" dirty="0" smtClean="0"/>
              <a:t>Palos de madera utilizados como testigo o testimonio en posta</a:t>
            </a:r>
          </a:p>
          <a:p>
            <a:pPr marL="0" indent="0">
              <a:buNone/>
            </a:pPr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STICK O PALOS DE HOCKEY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596" y="2182491"/>
            <a:ext cx="3778250" cy="212526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5684" y="1946081"/>
            <a:ext cx="3148151" cy="19679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9435" y="1746146"/>
            <a:ext cx="3056709" cy="22764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9354" y="1886037"/>
            <a:ext cx="3148154" cy="20880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400" y="2129704"/>
            <a:ext cx="3778250" cy="22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PALETAS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6297" y="2735311"/>
            <a:ext cx="4064727" cy="24041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4628" y="2777964"/>
            <a:ext cx="4084653" cy="23188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766" y="2619949"/>
            <a:ext cx="3735979" cy="23060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2571" y="2695623"/>
            <a:ext cx="4064726" cy="24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MARTILLOS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139" y="2321998"/>
            <a:ext cx="4443104" cy="285235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297" y="2397736"/>
            <a:ext cx="4501890" cy="27596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0175" y="2301465"/>
            <a:ext cx="4501889" cy="29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7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Vórtex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80160"/>
            <a:ext cx="6309360" cy="4937760"/>
          </a:xfrm>
        </p:spPr>
      </p:pic>
    </p:spTree>
    <p:extLst>
      <p:ext uri="{BB962C8B-B14F-4D97-AF65-F5344CB8AC3E}">
        <p14:creationId xmlns:p14="http://schemas.microsoft.com/office/powerpoint/2010/main" val="24952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VALLAS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88" y="1905000"/>
            <a:ext cx="6269481" cy="316305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1332411"/>
            <a:ext cx="3174274" cy="50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777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3635</TotalTime>
  <Words>218</Words>
  <Application>Microsoft Office PowerPoint</Application>
  <PresentationFormat>Panorámica</PresentationFormat>
  <Paragraphs>41</Paragraphs>
  <Slides>21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Espiral</vt:lpstr>
      <vt:lpstr>MATERIALES ALTERNATIVOS</vt:lpstr>
      <vt:lpstr>¿QUÉS SON?</vt:lpstr>
      <vt:lpstr>¿Por qué utilizar materiales alternativos?</vt:lpstr>
      <vt:lpstr>EJEMPLOS DE MATERIALES ALTERNATIVOS</vt:lpstr>
      <vt:lpstr>STICK O PALOS DE HOCKEY</vt:lpstr>
      <vt:lpstr>PALETAS</vt:lpstr>
      <vt:lpstr>MARTILLOS</vt:lpstr>
      <vt:lpstr>Vórtex</vt:lpstr>
      <vt:lpstr>VALLAS</vt:lpstr>
      <vt:lpstr>VALLAS</vt:lpstr>
      <vt:lpstr>ARO DE BÁSQUETBOL</vt:lpstr>
      <vt:lpstr>TACOS PARA CARRERAS</vt:lpstr>
      <vt:lpstr>Testigo o testimonio</vt:lpstr>
      <vt:lpstr>CONOS</vt:lpstr>
      <vt:lpstr>Botellas de 600 ml con arena</vt:lpstr>
      <vt:lpstr>ELABORACIÓN DE UN MATERIAL PARTE 1</vt:lpstr>
      <vt:lpstr>ELABORACIÓN DE UN MATERIAL PARTE 2</vt:lpstr>
      <vt:lpstr>BALA</vt:lpstr>
      <vt:lpstr>METODOLOGÍA  PARTE 1</vt:lpstr>
      <vt:lpstr>METODOLOGÍA PARTE 2</vt:lpstr>
      <vt:lpstr>METODOLOGÍA PARTE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MATERIALES ALTERNATIVOS</dc:title>
  <dc:creator>HP</dc:creator>
  <cp:lastModifiedBy>HP</cp:lastModifiedBy>
  <cp:revision>38</cp:revision>
  <dcterms:created xsi:type="dcterms:W3CDTF">2021-05-19T18:09:06Z</dcterms:created>
  <dcterms:modified xsi:type="dcterms:W3CDTF">2021-07-31T16:52:38Z</dcterms:modified>
</cp:coreProperties>
</file>