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2276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2207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7647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851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2900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74968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53297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99654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9459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208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9817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6498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5436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1995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0511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9160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2475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778C650-2884-459F-BBB6-D1064BAA305A}" type="datetimeFigureOut">
              <a:rPr lang="es-UY" smtClean="0"/>
              <a:t>1/12/2018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1459-5321-4431-912C-8E0DE373D3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46289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9092" y="1933303"/>
            <a:ext cx="8825658" cy="1590044"/>
          </a:xfrm>
        </p:spPr>
        <p:txBody>
          <a:bodyPr/>
          <a:lstStyle/>
          <a:p>
            <a:r>
              <a:rPr lang="es-ES" b="1" dirty="0" smtClean="0"/>
              <a:t>CARGA ELÉCTRICA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9643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2018" y="814643"/>
            <a:ext cx="9844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b="1" dirty="0" smtClean="0"/>
              <a:t>NATURALEZA ELÉCTRICA DE LA MATERIA</a:t>
            </a:r>
            <a:endParaRPr lang="es-UY" sz="4000" dirty="0"/>
          </a:p>
        </p:txBody>
      </p:sp>
      <p:sp>
        <p:nvSpPr>
          <p:cNvPr id="3" name="Rectángulo 2"/>
          <p:cNvSpPr/>
          <p:nvPr/>
        </p:nvSpPr>
        <p:spPr>
          <a:xfrm>
            <a:off x="869542" y="1796849"/>
            <a:ext cx="920931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3200" dirty="0" smtClean="0"/>
              <a:t>La carga es una propiedad de la materia.</a:t>
            </a:r>
          </a:p>
          <a:p>
            <a:pPr>
              <a:buNone/>
            </a:pPr>
            <a:r>
              <a:rPr lang="es-ES" sz="3200" dirty="0" smtClean="0"/>
              <a:t>La materia está formada por átomos que</a:t>
            </a:r>
          </a:p>
          <a:p>
            <a:pPr>
              <a:buNone/>
            </a:pPr>
            <a:r>
              <a:rPr lang="es-ES" sz="3200" dirty="0" smtClean="0"/>
              <a:t>contienen partículas cargadas eléctricamente:</a:t>
            </a:r>
          </a:p>
          <a:p>
            <a:pPr>
              <a:buFont typeface="Wingdings" pitchFamily="2" charset="2"/>
              <a:buChar char="§"/>
            </a:pPr>
            <a:r>
              <a:rPr lang="es-ES" sz="3200" b="1" dirty="0" smtClean="0"/>
              <a:t>Electrones</a:t>
            </a:r>
            <a:r>
              <a:rPr lang="es-ES" sz="3200" dirty="0" smtClean="0"/>
              <a:t>: partículas con carga negativa, </a:t>
            </a:r>
          </a:p>
          <a:p>
            <a:pPr>
              <a:buNone/>
            </a:pPr>
            <a:r>
              <a:rPr lang="es-ES" sz="3200" dirty="0" smtClean="0"/>
              <a:t>ubicados en la periferia del átomo</a:t>
            </a:r>
          </a:p>
          <a:p>
            <a:pPr>
              <a:buFont typeface="Wingdings" pitchFamily="2" charset="2"/>
              <a:buChar char="§"/>
            </a:pPr>
            <a:r>
              <a:rPr lang="es-ES" sz="3200" b="1" dirty="0" smtClean="0"/>
              <a:t>Protones:</a:t>
            </a:r>
            <a:r>
              <a:rPr lang="es-ES" sz="3200" dirty="0" smtClean="0"/>
              <a:t> partículas con carga positiva, ubicados dentro del núcleo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42535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3" y="755469"/>
            <a:ext cx="8825659" cy="1981200"/>
          </a:xfrm>
        </p:spPr>
        <p:txBody>
          <a:bodyPr/>
          <a:lstStyle/>
          <a:p>
            <a:r>
              <a:rPr lang="es-ES" sz="4400" b="1" dirty="0">
                <a:solidFill>
                  <a:schemeClr val="tx1"/>
                </a:solidFill>
              </a:rPr>
              <a:t>PROPIEDADES DE LA CARGA</a:t>
            </a:r>
            <a:endParaRPr lang="es-UY" sz="4400" dirty="0">
              <a:solidFill>
                <a:schemeClr val="tx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54953" y="3108960"/>
            <a:ext cx="8825659" cy="2362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s-ES" sz="3200" dirty="0"/>
              <a:t>Dos tipos de carga: positiva y negativa</a:t>
            </a:r>
          </a:p>
          <a:p>
            <a:pPr marL="514350" indent="-514350">
              <a:buAutoNum type="arabicPeriod"/>
            </a:pPr>
            <a:r>
              <a:rPr lang="es-ES" sz="3200" dirty="0"/>
              <a:t>Conservación: en cualquier proceso de electrización la carga neta se mantiene constante. </a:t>
            </a:r>
          </a:p>
          <a:p>
            <a:pPr marL="514350" indent="-514350"/>
            <a:r>
              <a:rPr lang="es-ES" sz="3200" dirty="0"/>
              <a:t>	</a:t>
            </a:r>
            <a:r>
              <a:rPr lang="es-ES" sz="3200" dirty="0" smtClean="0"/>
              <a:t>Ejemplo: Al </a:t>
            </a:r>
            <a:r>
              <a:rPr lang="es-ES" sz="3200" dirty="0"/>
              <a:t>frotar un globo con un paño de lana ambos quedan cargados, pero la carga total es la misma que antes del frotamiento.</a:t>
            </a:r>
          </a:p>
          <a:p>
            <a:endParaRPr lang="es-UY" sz="3200" dirty="0"/>
          </a:p>
        </p:txBody>
      </p:sp>
    </p:spTree>
    <p:extLst>
      <p:ext uri="{BB962C8B-B14F-4D97-AF65-F5344CB8AC3E}">
        <p14:creationId xmlns:p14="http://schemas.microsoft.com/office/powerpoint/2010/main" val="386555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AutoNum type="arabicPeriod"/>
            </a:pPr>
            <a:r>
              <a:rPr lang="es-ES" sz="3200" dirty="0">
                <a:solidFill>
                  <a:schemeClr val="tx1"/>
                </a:solidFill>
              </a:rPr>
              <a:t>3. Cargas del mismo signo se repelen y cargas de signo contrario se atraen.</a:t>
            </a:r>
            <a:br>
              <a:rPr lang="es-ES" sz="3200" dirty="0">
                <a:solidFill>
                  <a:schemeClr val="tx1"/>
                </a:solidFill>
              </a:rPr>
            </a:br>
            <a:endParaRPr lang="es-UY" sz="3200" dirty="0">
              <a:solidFill>
                <a:schemeClr val="tx1"/>
              </a:solidFill>
            </a:endParaRPr>
          </a:p>
        </p:txBody>
      </p:sp>
      <p:pic>
        <p:nvPicPr>
          <p:cNvPr id="4" name="Picture 4" descr="C:\Users\Claudia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439" y="3120887"/>
            <a:ext cx="3600400" cy="229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865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19644" y="798735"/>
            <a:ext cx="80554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3200" dirty="0" smtClean="0"/>
              <a:t>4. La carga está </a:t>
            </a:r>
            <a:r>
              <a:rPr lang="es-ES" sz="3200" dirty="0" err="1" smtClean="0"/>
              <a:t>cuantizada</a:t>
            </a:r>
            <a:r>
              <a:rPr lang="es-ES" sz="3200" dirty="0" smtClean="0"/>
              <a:t>: existe una unidad elemental de carga que se simboliza “e”  y cuyo valor es igual a la carga de 1 electrón.</a:t>
            </a:r>
          </a:p>
          <a:p>
            <a:pPr>
              <a:buNone/>
            </a:pPr>
            <a:r>
              <a:rPr lang="es-ES" sz="3200" dirty="0" smtClean="0"/>
              <a:t>La carga de cualquier objeto siempre será un múltiplo de e.</a:t>
            </a:r>
          </a:p>
          <a:p>
            <a:pPr>
              <a:buNone/>
            </a:pPr>
            <a:endParaRPr lang="es-ES" sz="3200" dirty="0" smtClean="0"/>
          </a:p>
          <a:p>
            <a:pPr>
              <a:buNone/>
            </a:pPr>
            <a:r>
              <a:rPr lang="es-ES" sz="3200" dirty="0" smtClean="0"/>
              <a:t>5. La carga es un invariante relativista: es independiente de la velocidad del observador que la mida.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31352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70998" y="777803"/>
            <a:ext cx="46955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 smtClean="0"/>
              <a:t>ELECTROSTÁTICA</a:t>
            </a:r>
            <a:endParaRPr lang="es-UY" sz="4400" dirty="0"/>
          </a:p>
        </p:txBody>
      </p:sp>
      <p:sp>
        <p:nvSpPr>
          <p:cNvPr id="3" name="Rectángulo 2"/>
          <p:cNvSpPr/>
          <p:nvPr/>
        </p:nvSpPr>
        <p:spPr>
          <a:xfrm>
            <a:off x="3048000" y="167467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s-ES" sz="3200" dirty="0" smtClean="0"/>
              <a:t>Parte de la física que estudia las interacciones entre las cargas eléctricas </a:t>
            </a:r>
            <a:r>
              <a:rPr lang="es-ES" sz="3200" b="1" dirty="0" smtClean="0"/>
              <a:t>en reposo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984942" y="3649283"/>
            <a:ext cx="61590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s-ES" sz="4400" b="1" dirty="0"/>
              <a:t>CORRIENTE ELÉCTRICA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870756" y="454615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s-ES" sz="3200" dirty="0"/>
              <a:t>Flujo de portadores de carga eléctrica(electrones, iones) por un material conductor </a:t>
            </a:r>
          </a:p>
        </p:txBody>
      </p:sp>
    </p:spTree>
    <p:extLst>
      <p:ext uri="{BB962C8B-B14F-4D97-AF65-F5344CB8AC3E}">
        <p14:creationId xmlns:p14="http://schemas.microsoft.com/office/powerpoint/2010/main" val="117642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13622" y="422756"/>
            <a:ext cx="74158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/>
              <a:t>UNIDAD DE CARGA DEL S.I.</a:t>
            </a:r>
            <a:endParaRPr lang="es-UY" sz="4400" dirty="0"/>
          </a:p>
        </p:txBody>
      </p:sp>
      <p:sp>
        <p:nvSpPr>
          <p:cNvPr id="3" name="Rectángulo 2"/>
          <p:cNvSpPr/>
          <p:nvPr/>
        </p:nvSpPr>
        <p:spPr>
          <a:xfrm>
            <a:off x="983129" y="1729043"/>
            <a:ext cx="9161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s-ES" sz="3200" dirty="0"/>
              <a:t>En el S.I. la carga se expresa en Coulomb (C)</a:t>
            </a:r>
          </a:p>
        </p:txBody>
      </p:sp>
      <p:pic>
        <p:nvPicPr>
          <p:cNvPr id="4" name="Picture 3" descr="C:\Users\Claudia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5735" y="3048879"/>
            <a:ext cx="7976270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9575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206</Words>
  <Application>Microsoft Office PowerPoint</Application>
  <PresentationFormat>Panorámica</PresentationFormat>
  <Paragraphs>23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</vt:lpstr>
      <vt:lpstr>CARGA ELÉCTRICA</vt:lpstr>
      <vt:lpstr>Presentación de PowerPoint</vt:lpstr>
      <vt:lpstr>PROPIEDADES DE LA CARGA</vt:lpstr>
      <vt:lpstr>3. Cargas del mismo signo se repelen y cargas de signo contrario se atraen.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CARGA ELÉCTRICA</dc:title>
  <dc:creator>claudia durán</dc:creator>
  <cp:lastModifiedBy>claudia durán</cp:lastModifiedBy>
  <cp:revision>5</cp:revision>
  <dcterms:created xsi:type="dcterms:W3CDTF">2018-12-01T15:17:21Z</dcterms:created>
  <dcterms:modified xsi:type="dcterms:W3CDTF">2018-12-01T15:30:45Z</dcterms:modified>
</cp:coreProperties>
</file>