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7D81-F81E-47E8-B5C4-EF559E7F43E4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ADD7-17A2-4830-BFFA-FA98BD448E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7D81-F81E-47E8-B5C4-EF559E7F43E4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ADD7-17A2-4830-BFFA-FA98BD448E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7D81-F81E-47E8-B5C4-EF559E7F43E4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ADD7-17A2-4830-BFFA-FA98BD448E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7D81-F81E-47E8-B5C4-EF559E7F43E4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ADD7-17A2-4830-BFFA-FA98BD448E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7D81-F81E-47E8-B5C4-EF559E7F43E4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ADD7-17A2-4830-BFFA-FA98BD448E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7D81-F81E-47E8-B5C4-EF559E7F43E4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ADD7-17A2-4830-BFFA-FA98BD448E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7D81-F81E-47E8-B5C4-EF559E7F43E4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ADD7-17A2-4830-BFFA-FA98BD448E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7D81-F81E-47E8-B5C4-EF559E7F43E4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ADD7-17A2-4830-BFFA-FA98BD448E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7D81-F81E-47E8-B5C4-EF559E7F43E4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ADD7-17A2-4830-BFFA-FA98BD448E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7D81-F81E-47E8-B5C4-EF559E7F43E4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ADD7-17A2-4830-BFFA-FA98BD448E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7D81-F81E-47E8-B5C4-EF559E7F43E4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ADD7-17A2-4830-BFFA-FA98BD448E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C7D81-F81E-47E8-B5C4-EF559E7F43E4}" type="datetimeFigureOut">
              <a:rPr lang="es-ES" smtClean="0"/>
              <a:pPr/>
              <a:t>15/06/2017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EADD7-17A2-4830-BFFA-FA98BD448E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s.wikipedia.org/wiki/Scutia_buxifolia" TargetMode="External"/><Relationship Id="rId3" Type="http://schemas.openxmlformats.org/officeDocument/2006/relationships/hyperlink" Target="https://es.wikipedia.org/wiki/Salix_humboldtiana" TargetMode="External"/><Relationship Id="rId7" Type="http://schemas.openxmlformats.org/officeDocument/2006/relationships/hyperlink" Target="https://es.wikipedia.org/wiki/Allophylus_edulis" TargetMode="External"/><Relationship Id="rId12" Type="http://schemas.openxmlformats.org/officeDocument/2006/relationships/hyperlink" Target="https://es.wikipedia.org/wiki/Celtis_ehrenbergiana" TargetMode="External"/><Relationship Id="rId2" Type="http://schemas.openxmlformats.org/officeDocument/2006/relationships/hyperlink" Target="https://es.wikipedia.org/wiki/Pouteria_salicifol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Blepharocalyx_salicifolius" TargetMode="External"/><Relationship Id="rId11" Type="http://schemas.openxmlformats.org/officeDocument/2006/relationships/hyperlink" Target="https://es.wikipedia.org/wiki/Schinus_longifolius" TargetMode="External"/><Relationship Id="rId5" Type="http://schemas.openxmlformats.org/officeDocument/2006/relationships/hyperlink" Target="https://es.wikipedia.org/wiki/Cephalantus_glabratus" TargetMode="External"/><Relationship Id="rId10" Type="http://schemas.openxmlformats.org/officeDocument/2006/relationships/hyperlink" Target="https://es.wikipedia.org/wiki/Berberis_laurina" TargetMode="External"/><Relationship Id="rId4" Type="http://schemas.openxmlformats.org/officeDocument/2006/relationships/hyperlink" Target="https://es.wikipedia.org/wiki/Phyllanthus_sellowianus" TargetMode="External"/><Relationship Id="rId9" Type="http://schemas.openxmlformats.org/officeDocument/2006/relationships/hyperlink" Target="https://es.wikipedia.org/wiki/Myrcianthes_cisplatensi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ayubira.org.uy/monte/Ciedur2i.html" TargetMode="External"/><Relationship Id="rId2" Type="http://schemas.openxmlformats.org/officeDocument/2006/relationships/hyperlink" Target="http://fp.chasque.net:8081/ciedu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s.slideshare.net/virgidiaz/fauna-del-monte-ribereo" TargetMode="External"/><Relationship Id="rId4" Type="http://schemas.openxmlformats.org/officeDocument/2006/relationships/hyperlink" Target="https://es.wikipedia.org/wiki/Flora_de_Uruguay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/>
          <a:lstStyle/>
          <a:p>
            <a:r>
              <a:rPr lang="es-ES" dirty="0" smtClean="0">
                <a:latin typeface="Arial Black" pitchFamily="34" charset="0"/>
              </a:rPr>
              <a:t>Ambientes del Uruguay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00166" y="5105400"/>
            <a:ext cx="6400800" cy="1752600"/>
          </a:xfrm>
        </p:spPr>
        <p:txBody>
          <a:bodyPr>
            <a:normAutofit/>
          </a:bodyPr>
          <a:lstStyle/>
          <a:p>
            <a:r>
              <a:rPr lang="es-ES" sz="4800" dirty="0" smtClean="0">
                <a:solidFill>
                  <a:schemeClr val="tx1"/>
                </a:solidFill>
                <a:latin typeface="Arial Black" pitchFamily="34" charset="0"/>
              </a:rPr>
              <a:t>Monte Ribereño</a:t>
            </a:r>
            <a:endParaRPr lang="es-ES" sz="48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" name="3 Imagen" descr="bosque-riberec3b1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714488"/>
            <a:ext cx="3571900" cy="3000396"/>
          </a:xfrm>
          <a:prstGeom prst="rect">
            <a:avLst/>
          </a:prstGeom>
        </p:spPr>
      </p:pic>
      <p:pic>
        <p:nvPicPr>
          <p:cNvPr id="6" name="5 Imagen" descr="Río_Queguay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1714488"/>
            <a:ext cx="4143405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s-ES" sz="4000" dirty="0" smtClean="0"/>
              <a:t>Características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>
            <a:noAutofit/>
          </a:bodyPr>
          <a:lstStyle/>
          <a:p>
            <a:r>
              <a:rPr lang="es-ES" sz="2000" dirty="0"/>
              <a:t>En función de la cercanía con el agua, se pueden definir tres tipos de montes, con composiciones distintas</a:t>
            </a:r>
            <a:r>
              <a:rPr lang="es-ES" sz="2000" dirty="0" smtClean="0"/>
              <a:t>. Son </a:t>
            </a:r>
            <a:r>
              <a:rPr lang="es-ES" sz="2000" dirty="0"/>
              <a:t>más de 500 especies que habitan </a:t>
            </a:r>
            <a:r>
              <a:rPr lang="es-ES" sz="2000" dirty="0" smtClean="0"/>
              <a:t>en ella y el agua es la más importante.</a:t>
            </a:r>
          </a:p>
          <a:p>
            <a:r>
              <a:rPr lang="es-ES" sz="2000" b="1" dirty="0"/>
              <a:t>Zona </a:t>
            </a:r>
            <a:r>
              <a:rPr lang="es-ES" sz="2000" b="1" dirty="0" smtClean="0"/>
              <a:t>interior</a:t>
            </a:r>
            <a:endParaRPr lang="es-ES" sz="2000" b="1" dirty="0"/>
          </a:p>
          <a:p>
            <a:r>
              <a:rPr lang="es-ES" sz="2000" dirty="0"/>
              <a:t>En la zona más próxima al curso de agua se encuentran especies puramente hidrófilas.</a:t>
            </a:r>
          </a:p>
          <a:p>
            <a:r>
              <a:rPr lang="es-ES" sz="2000" dirty="0" smtClean="0">
                <a:hlinkClick r:id="rId2" tooltip="Pouteria salicifolia"/>
              </a:rPr>
              <a:t>Mataojos</a:t>
            </a:r>
            <a:r>
              <a:rPr lang="es-ES" sz="2000" dirty="0" smtClean="0"/>
              <a:t>, </a:t>
            </a:r>
            <a:r>
              <a:rPr lang="es-ES" sz="2000" dirty="0" smtClean="0">
                <a:hlinkClick r:id="rId3" tooltip="Salix humboldtiana"/>
              </a:rPr>
              <a:t>Sauce criollo</a:t>
            </a:r>
            <a:r>
              <a:rPr lang="es-ES" sz="2000" dirty="0" smtClean="0"/>
              <a:t>, </a:t>
            </a:r>
            <a:r>
              <a:rPr lang="es-ES" sz="2000" dirty="0" smtClean="0">
                <a:hlinkClick r:id="rId4" tooltip="Phyllanthus sellowianus"/>
              </a:rPr>
              <a:t>Sarandí blanco</a:t>
            </a:r>
            <a:r>
              <a:rPr lang="es-ES" sz="2000" dirty="0" smtClean="0"/>
              <a:t>, </a:t>
            </a:r>
            <a:r>
              <a:rPr lang="es-ES" sz="2000" dirty="0" smtClean="0">
                <a:hlinkClick r:id="rId5" tooltip="Cephalantus glabratus"/>
              </a:rPr>
              <a:t>Sarandí </a:t>
            </a:r>
            <a:r>
              <a:rPr lang="es-ES" sz="2000" dirty="0">
                <a:hlinkClick r:id="rId5" tooltip="Cephalantus glabratus"/>
              </a:rPr>
              <a:t>colorado</a:t>
            </a:r>
            <a:endParaRPr lang="es-ES" sz="2000" dirty="0" smtClean="0"/>
          </a:p>
          <a:p>
            <a:r>
              <a:rPr lang="es-ES" sz="2000" b="1" dirty="0"/>
              <a:t>Zona </a:t>
            </a:r>
            <a:r>
              <a:rPr lang="es-ES" sz="2000" b="1" dirty="0" smtClean="0"/>
              <a:t>intermedia</a:t>
            </a:r>
            <a:endParaRPr lang="es-ES" sz="2000" b="1" dirty="0"/>
          </a:p>
          <a:p>
            <a:r>
              <a:rPr lang="es-ES" sz="2000" dirty="0"/>
              <a:t>En la zona intermedia se encuentran especies de alta diversidad.</a:t>
            </a:r>
          </a:p>
          <a:p>
            <a:r>
              <a:rPr lang="es-ES" sz="2000" dirty="0" smtClean="0">
                <a:hlinkClick r:id="rId6" tooltip="Blepharocalyx salicifolius"/>
              </a:rPr>
              <a:t>Arrayán</a:t>
            </a:r>
            <a:r>
              <a:rPr lang="es-ES" sz="2000" dirty="0" smtClean="0"/>
              <a:t>, </a:t>
            </a:r>
            <a:r>
              <a:rPr lang="es-ES" sz="2000" dirty="0" smtClean="0">
                <a:hlinkClick r:id="rId7" tooltip="Allophylus edulis"/>
              </a:rPr>
              <a:t>Chal-Chal</a:t>
            </a:r>
            <a:r>
              <a:rPr lang="es-ES" sz="2000" dirty="0" smtClean="0"/>
              <a:t>, </a:t>
            </a:r>
            <a:r>
              <a:rPr lang="es-ES" sz="2000" dirty="0" smtClean="0">
                <a:hlinkClick r:id="rId8" tooltip="Scutia buxifolia"/>
              </a:rPr>
              <a:t>Coronilla</a:t>
            </a:r>
            <a:r>
              <a:rPr lang="es-ES" sz="2000" dirty="0" smtClean="0"/>
              <a:t>, </a:t>
            </a:r>
            <a:r>
              <a:rPr lang="es-ES" sz="2000" dirty="0" smtClean="0">
                <a:hlinkClick r:id="rId9" tooltip="Myrcianthes cisplatensis"/>
              </a:rPr>
              <a:t>Guayabo </a:t>
            </a:r>
            <a:r>
              <a:rPr lang="es-ES" sz="2000" dirty="0">
                <a:hlinkClick r:id="rId9" tooltip="Myrcianthes cisplatensis"/>
              </a:rPr>
              <a:t>Colorado</a:t>
            </a:r>
            <a:endParaRPr lang="es-ES" sz="2000" dirty="0" smtClean="0"/>
          </a:p>
          <a:p>
            <a:r>
              <a:rPr lang="es-ES" sz="2000" b="1" dirty="0"/>
              <a:t>Zona </a:t>
            </a:r>
            <a:r>
              <a:rPr lang="es-ES" sz="2000" b="1" dirty="0" smtClean="0"/>
              <a:t>exterior</a:t>
            </a:r>
            <a:endParaRPr lang="es-ES" sz="2000" b="1" dirty="0"/>
          </a:p>
          <a:p>
            <a:r>
              <a:rPr lang="es-ES" sz="2000" dirty="0"/>
              <a:t>En la zona exterior del monte ribereño, lindera a la pradera, se encuentran:</a:t>
            </a:r>
          </a:p>
          <a:p>
            <a:r>
              <a:rPr lang="es-ES" sz="2000" dirty="0" smtClean="0">
                <a:hlinkClick r:id="rId8" tooltip="Scutia buxifolia"/>
              </a:rPr>
              <a:t>Coronilla</a:t>
            </a:r>
            <a:r>
              <a:rPr lang="es-ES" sz="2000" dirty="0" smtClean="0"/>
              <a:t>, </a:t>
            </a:r>
            <a:r>
              <a:rPr lang="es-ES" sz="2000" dirty="0" smtClean="0">
                <a:hlinkClick r:id="rId10" tooltip="Berberis laurina"/>
              </a:rPr>
              <a:t>Espina amarilla</a:t>
            </a:r>
            <a:r>
              <a:rPr lang="es-ES" sz="2000" dirty="0" smtClean="0"/>
              <a:t>, </a:t>
            </a:r>
            <a:r>
              <a:rPr lang="es-ES" sz="2000" dirty="0" smtClean="0">
                <a:hlinkClick r:id="rId11" tooltip="Schinus longifolius"/>
              </a:rPr>
              <a:t>Molle rastrero</a:t>
            </a:r>
            <a:r>
              <a:rPr lang="es-ES" sz="2000" dirty="0" smtClean="0"/>
              <a:t>, </a:t>
            </a:r>
            <a:r>
              <a:rPr lang="es-ES" sz="2000" dirty="0" smtClean="0">
                <a:hlinkClick r:id="rId12" tooltip="Celtis ehrenbergiana"/>
              </a:rPr>
              <a:t>Tala</a:t>
            </a:r>
            <a:endParaRPr lang="es-ES" sz="2000" dirty="0" smtClean="0"/>
          </a:p>
          <a:p>
            <a:r>
              <a:rPr lang="es-ES" sz="1100" dirty="0" smtClean="0"/>
              <a:t/>
            </a:r>
            <a:br>
              <a:rPr lang="es-ES" sz="1100" dirty="0" smtClean="0"/>
            </a:br>
            <a:r>
              <a:rPr lang="es-ES" sz="1100" dirty="0" smtClean="0"/>
              <a:t> </a:t>
            </a:r>
            <a:br>
              <a:rPr lang="es-ES" sz="1100" dirty="0" smtClean="0"/>
            </a:br>
            <a:r>
              <a:rPr lang="es-ES" sz="1100" dirty="0" smtClean="0"/>
              <a:t> </a:t>
            </a:r>
            <a:br>
              <a:rPr lang="es-ES" sz="1100" dirty="0" smtClean="0"/>
            </a:br>
            <a:endParaRPr lang="es-ES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Importancia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1) Conservación de cuencas hídricas.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2) Conservación de suelos.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3) Protección de fauna indígena.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4) Influencias </a:t>
            </a:r>
            <a:r>
              <a:rPr lang="es-ES" dirty="0" smtClean="0"/>
              <a:t>micro climáticas </a:t>
            </a:r>
            <a:r>
              <a:rPr lang="es-ES" dirty="0"/>
              <a:t>beneficiosas para el ganado, las pasturas, los cultivos y el propio ser humano.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5) Valor paisajístico, recreativo y cultural.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6) Conservación de la diversidad biológica.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Red Trófica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Productores:</a:t>
            </a:r>
            <a:r>
              <a:rPr lang="es-ES" sz="2800" dirty="0" smtClean="0"/>
              <a:t> </a:t>
            </a:r>
            <a:r>
              <a:rPr lang="es-ES" sz="2400" dirty="0" smtClean="0"/>
              <a:t>Sauce, Tala, </a:t>
            </a:r>
            <a:r>
              <a:rPr lang="es-ES" sz="2800" dirty="0"/>
              <a:t>Mataojos </a:t>
            </a:r>
            <a:r>
              <a:rPr lang="es-ES" sz="2800" dirty="0" smtClean="0"/>
              <a:t>criollo,</a:t>
            </a:r>
            <a:r>
              <a:rPr lang="es-ES" sz="2800" dirty="0"/>
              <a:t> </a:t>
            </a:r>
            <a:r>
              <a:rPr lang="es-ES" sz="2800" dirty="0" smtClean="0"/>
              <a:t>Sarandí </a:t>
            </a:r>
            <a:r>
              <a:rPr lang="es-ES" sz="2800" dirty="0"/>
              <a:t>blanco</a:t>
            </a:r>
            <a:r>
              <a:rPr lang="es-ES" sz="2800" dirty="0" smtClean="0"/>
              <a:t>, Sarandí colorado, Espina </a:t>
            </a:r>
            <a:r>
              <a:rPr lang="es-ES" sz="2800" dirty="0"/>
              <a:t>amarilla, </a:t>
            </a:r>
            <a:r>
              <a:rPr lang="es-ES" sz="2800" dirty="0" smtClean="0"/>
              <a:t>Molle rastrero.</a:t>
            </a:r>
          </a:p>
          <a:p>
            <a:r>
              <a:rPr lang="es-ES" dirty="0" smtClean="0"/>
              <a:t>Herbívoros:</a:t>
            </a:r>
            <a:r>
              <a:rPr lang="es-ES" sz="2800" dirty="0" smtClean="0"/>
              <a:t> </a:t>
            </a:r>
            <a:r>
              <a:rPr lang="es-ES" sz="2400" dirty="0" smtClean="0"/>
              <a:t>Tortuga cuello de serpiente, Pava de Monte, Erizo</a:t>
            </a:r>
            <a:endParaRPr lang="es-ES" sz="2800" dirty="0" smtClean="0"/>
          </a:p>
          <a:p>
            <a:r>
              <a:rPr lang="es-ES" dirty="0" smtClean="0"/>
              <a:t>Carnívoros:</a:t>
            </a:r>
            <a:r>
              <a:rPr lang="es-ES" sz="2800" dirty="0" smtClean="0"/>
              <a:t> </a:t>
            </a:r>
            <a:r>
              <a:rPr lang="es-ES" sz="2400" dirty="0" smtClean="0"/>
              <a:t>Cuatí, Mano Pelada, Lobito de mar</a:t>
            </a:r>
            <a:endParaRPr lang="es-E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i="1" dirty="0" smtClean="0"/>
              <a:t>Ricardo </a:t>
            </a:r>
            <a:r>
              <a:rPr lang="es-ES" sz="2000" i="1" dirty="0" err="1" smtClean="0"/>
              <a:t>Carrere</a:t>
            </a:r>
            <a:r>
              <a:rPr lang="es-ES" sz="2000" i="1" dirty="0" smtClean="0"/>
              <a:t> </a:t>
            </a:r>
            <a:r>
              <a:rPr lang="es-ES" sz="2000" i="1" dirty="0" smtClean="0"/>
              <a:t>Serie "Investigaciones" Nº 72 de </a:t>
            </a:r>
            <a:r>
              <a:rPr lang="es-ES" sz="2000" i="1" dirty="0" smtClean="0">
                <a:hlinkClick r:id="rId2"/>
              </a:rPr>
              <a:t>CIEDUR</a:t>
            </a:r>
            <a:r>
              <a:rPr lang="es-ES" sz="2000" i="1" dirty="0" smtClean="0"/>
              <a:t> Mayo de </a:t>
            </a:r>
            <a:r>
              <a:rPr lang="es-ES" sz="2000" i="1" dirty="0" smtClean="0"/>
              <a:t>1990</a:t>
            </a:r>
          </a:p>
          <a:p>
            <a:r>
              <a:rPr lang="es-ES" sz="2000" dirty="0" smtClean="0">
                <a:hlinkClick r:id="rId3"/>
              </a:rPr>
              <a:t>http</a:t>
            </a:r>
            <a:r>
              <a:rPr lang="es-ES" sz="2000" dirty="0" smtClean="0">
                <a:hlinkClick r:id="rId3"/>
              </a:rPr>
              <a:t>://www.guayubira.org.uy/monte/Ciedur2i.html</a:t>
            </a:r>
            <a:endParaRPr lang="es-ES" sz="2000" dirty="0" smtClean="0"/>
          </a:p>
          <a:p>
            <a:endParaRPr lang="es-ES" sz="2000" dirty="0" smtClean="0">
              <a:hlinkClick r:id="rId4"/>
            </a:endParaRPr>
          </a:p>
          <a:p>
            <a:r>
              <a:rPr lang="es-ES" sz="2000" dirty="0" err="1" smtClean="0"/>
              <a:t>Carrere,Ricardo</a:t>
            </a:r>
            <a:r>
              <a:rPr lang="es-ES" sz="2000" dirty="0" smtClean="0"/>
              <a:t>(2001)</a:t>
            </a:r>
          </a:p>
          <a:p>
            <a:r>
              <a:rPr lang="es-ES" sz="2000" dirty="0" smtClean="0">
                <a:hlinkClick r:id="rId4"/>
              </a:rPr>
              <a:t>https</a:t>
            </a:r>
            <a:r>
              <a:rPr lang="es-ES" sz="2000" dirty="0" smtClean="0">
                <a:hlinkClick r:id="rId4"/>
              </a:rPr>
              <a:t>://</a:t>
            </a:r>
            <a:r>
              <a:rPr lang="es-ES" sz="2000" dirty="0" smtClean="0">
                <a:hlinkClick r:id="rId4"/>
              </a:rPr>
              <a:t>es.wikipedia.org/wiki/Flora_de_Uruguay#Monte_ribere.C3.B1o</a:t>
            </a:r>
            <a:endParaRPr lang="es-ES" sz="2000" dirty="0" smtClean="0"/>
          </a:p>
          <a:p>
            <a:endParaRPr lang="es-ES" sz="2000" dirty="0" smtClean="0"/>
          </a:p>
          <a:p>
            <a:r>
              <a:rPr lang="es-ES" sz="2000" dirty="0" smtClean="0"/>
              <a:t>Virginia </a:t>
            </a:r>
            <a:r>
              <a:rPr lang="es-ES" sz="2000" dirty="0" err="1" smtClean="0"/>
              <a:t>diaz</a:t>
            </a:r>
            <a:r>
              <a:rPr lang="es-ES" sz="2000" dirty="0" smtClean="0"/>
              <a:t> </a:t>
            </a:r>
            <a:r>
              <a:rPr lang="es-ES" sz="2000" dirty="0" smtClean="0"/>
              <a:t>10 de mar. de 2010 </a:t>
            </a:r>
            <a:endParaRPr lang="es-ES" sz="2000" dirty="0" smtClean="0"/>
          </a:p>
          <a:p>
            <a:r>
              <a:rPr lang="es-ES" sz="2000" dirty="0" smtClean="0">
                <a:hlinkClick r:id="rId5"/>
              </a:rPr>
              <a:t>https://es.slideshare.net/virgidiaz/f </a:t>
            </a:r>
            <a:r>
              <a:rPr lang="es-ES" sz="2000" dirty="0" err="1" smtClean="0">
                <a:hlinkClick r:id="rId5"/>
              </a:rPr>
              <a:t>auna</a:t>
            </a:r>
            <a:r>
              <a:rPr lang="es-ES" sz="2000" dirty="0" smtClean="0">
                <a:hlinkClick r:id="rId5"/>
              </a:rPr>
              <a:t>-del-monte-</a:t>
            </a:r>
            <a:r>
              <a:rPr lang="es-ES" sz="2000" dirty="0" err="1" smtClean="0">
                <a:hlinkClick r:id="rId5"/>
              </a:rPr>
              <a:t>ribereo</a:t>
            </a:r>
            <a:endParaRPr lang="es-ES" sz="2000" dirty="0" smtClean="0"/>
          </a:p>
          <a:p>
            <a:endParaRPr lang="es-E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2DB4 IAVA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Santiago Castellano</a:t>
            </a:r>
          </a:p>
          <a:p>
            <a:r>
              <a:rPr lang="es-ES" dirty="0" smtClean="0"/>
              <a:t>Emanuel Rodríguez</a:t>
            </a:r>
          </a:p>
          <a:p>
            <a:r>
              <a:rPr lang="es-ES" dirty="0" smtClean="0"/>
              <a:t>Alan Valls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190</Words>
  <Application>Microsoft Office PowerPoint</Application>
  <PresentationFormat>Presentación en pantalla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Ambientes del Uruguay</vt:lpstr>
      <vt:lpstr>Características</vt:lpstr>
      <vt:lpstr>Importancia</vt:lpstr>
      <vt:lpstr>Red Trófica</vt:lpstr>
      <vt:lpstr>Bibliografía</vt:lpstr>
      <vt:lpstr>2DB4 IAVA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Milton</dc:creator>
  <cp:lastModifiedBy>Milton</cp:lastModifiedBy>
  <cp:revision>20</cp:revision>
  <dcterms:created xsi:type="dcterms:W3CDTF">2017-05-31T15:21:46Z</dcterms:created>
  <dcterms:modified xsi:type="dcterms:W3CDTF">2017-06-15T13:25:10Z</dcterms:modified>
</cp:coreProperties>
</file>