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3" r:id="rId4"/>
    <p:sldId id="264" r:id="rId5"/>
    <p:sldId id="259" r:id="rId6"/>
    <p:sldId id="261" r:id="rId7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376092"/>
    <a:srgbClr val="00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BE4FF-8B1D-43BD-87AA-6755F5F86B31}" type="datetimeFigureOut">
              <a:rPr lang="es-UY" smtClean="0"/>
              <a:t>11/06/2017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6B57A-4133-4265-86F8-88EE58B36F5A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015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6B57A-4133-4265-86F8-88EE58B36F5A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26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B3493-1A7D-4896-9294-AE27C636778C}" type="datetimeFigureOut">
              <a:rPr lang="es-UY" smtClean="0"/>
              <a:pPr/>
              <a:t>11/06/2017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B8B3-5C04-473A-A89D-F23B8CF3E286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>
            <a:noAutofit/>
          </a:bodyPr>
          <a:lstStyle/>
          <a:p>
            <a:r>
              <a:rPr lang="es-UY" sz="9600" dirty="0" smtClean="0">
                <a:latin typeface="Algerian" pitchFamily="82" charset="0"/>
              </a:rPr>
              <a:t>PRADERA</a:t>
            </a:r>
            <a:endParaRPr lang="es-UY" sz="96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28794" y="3286124"/>
            <a:ext cx="6400800" cy="1752600"/>
          </a:xfrm>
        </p:spPr>
        <p:txBody>
          <a:bodyPr>
            <a:noAutofit/>
          </a:bodyPr>
          <a:lstStyle/>
          <a:p>
            <a:pPr algn="r"/>
            <a:r>
              <a:rPr lang="es-UY" dirty="0" smtClean="0">
                <a:solidFill>
                  <a:schemeClr val="tx1"/>
                </a:solidFill>
              </a:rPr>
              <a:t>Trabajo realizado por:</a:t>
            </a:r>
          </a:p>
          <a:p>
            <a:pPr algn="r"/>
            <a:r>
              <a:rPr lang="es-UY" dirty="0" smtClean="0">
                <a:solidFill>
                  <a:schemeClr val="tx1"/>
                </a:solidFill>
              </a:rPr>
              <a:t> Lucía Molina</a:t>
            </a:r>
          </a:p>
          <a:p>
            <a:pPr algn="r"/>
            <a:r>
              <a:rPr lang="es-UY" dirty="0" smtClean="0">
                <a:solidFill>
                  <a:schemeClr val="tx1"/>
                </a:solidFill>
              </a:rPr>
              <a:t> Lucía Diana</a:t>
            </a:r>
          </a:p>
          <a:p>
            <a:pPr algn="r"/>
            <a:r>
              <a:rPr lang="es-UY" dirty="0" smtClean="0">
                <a:solidFill>
                  <a:schemeClr val="tx1"/>
                </a:solidFill>
              </a:rPr>
              <a:t>Clara Moreira</a:t>
            </a:r>
          </a:p>
          <a:p>
            <a:pPr algn="r"/>
            <a:r>
              <a:rPr lang="es-UY" dirty="0" smtClean="0">
                <a:solidFill>
                  <a:schemeClr val="tx1"/>
                </a:solidFill>
              </a:rPr>
              <a:t>Catalina Sforza</a:t>
            </a:r>
            <a:endParaRPr lang="es-UY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4584"/>
            <a:ext cx="9753600" cy="7315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51036" y="455730"/>
            <a:ext cx="6984776" cy="707886"/>
          </a:xfrm>
          <a:prstGeom prst="rect">
            <a:avLst/>
          </a:prstGeom>
          <a:solidFill>
            <a:srgbClr val="37609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AMBIENTES DEL URUGUAY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0396" y="2003356"/>
            <a:ext cx="7946056" cy="1569660"/>
          </a:xfrm>
          <a:prstGeom prst="rect">
            <a:avLst/>
          </a:prstGeom>
          <a:solidFill>
            <a:srgbClr val="77933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9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Pradera</a:t>
            </a:r>
            <a:endParaRPr lang="es-UY" sz="9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73933" y="4539607"/>
            <a:ext cx="2685576" cy="2000548"/>
          </a:xfrm>
          <a:prstGeom prst="rect">
            <a:avLst/>
          </a:prstGeom>
          <a:solidFill>
            <a:srgbClr val="37609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Realizado por:</a:t>
            </a:r>
          </a:p>
          <a:p>
            <a:pPr algn="ctr"/>
            <a:r>
              <a:rPr lang="es-U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Lucía Diana</a:t>
            </a:r>
          </a:p>
          <a:p>
            <a:pPr algn="ctr"/>
            <a:r>
              <a:rPr lang="es-U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Lucía Molina</a:t>
            </a:r>
          </a:p>
          <a:p>
            <a:pPr algn="ctr"/>
            <a:r>
              <a:rPr lang="es-U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Clara Moreira</a:t>
            </a:r>
          </a:p>
          <a:p>
            <a:pPr algn="ctr"/>
            <a:r>
              <a:rPr lang="es-UY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Catalina </a:t>
            </a:r>
            <a:r>
              <a:rPr lang="es-UY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Sforza</a:t>
            </a:r>
            <a:endParaRPr lang="es-UY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6268" y="-168510"/>
            <a:ext cx="9396536" cy="702913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9512" y="274638"/>
            <a:ext cx="8507288" cy="954107"/>
          </a:xfrm>
          <a:prstGeom prst="rect">
            <a:avLst/>
          </a:prstGeom>
          <a:solidFill>
            <a:srgbClr val="003366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Características físicas de las comunidades biológicas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1414041"/>
            <a:ext cx="9144000" cy="4739759"/>
          </a:xfrm>
          <a:prstGeom prst="rect">
            <a:avLst/>
          </a:prstGeom>
          <a:solidFill>
            <a:srgbClr val="77933C">
              <a:alpha val="50196"/>
            </a:srgbClr>
          </a:solidFill>
        </p:spPr>
        <p:txBody>
          <a:bodyPr wrap="square" rtlCol="0">
            <a:spAutoFit/>
          </a:bodyPr>
          <a:lstStyle/>
          <a:p>
            <a:endParaRPr lang="es-UY" sz="2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FLORA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Se encuentra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 varieda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</a:t>
            </a:r>
          </a:p>
          <a:p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Poaceae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(gramíneas)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Helianthus</a:t>
            </a:r>
            <a:endParaRPr lang="es-UY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Annuus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(girasol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), </a:t>
            </a:r>
            <a:r>
              <a:rPr lang="es-UY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Trifolium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repens</a:t>
            </a:r>
            <a:endParaRPr lang="es-UY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(trébol)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Baptisia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Australis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(í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ndigos </a:t>
            </a: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silvestres), 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entre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otros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s-UY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s-UY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FAUNA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: Si bien varía según la</a:t>
            </a: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región, generalmente encontramos </a:t>
            </a: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aves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Rhea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(ñandú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) y </a:t>
            </a:r>
            <a:r>
              <a:rPr lang="es-UY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Vanellus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UY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chilensis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(tero),</a:t>
            </a:r>
          </a:p>
          <a:p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reptiles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</a:t>
            </a:r>
            <a:r>
              <a:rPr lang="es-UY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Philodryas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patagoniensis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 víbora</a:t>
            </a:r>
          </a:p>
          <a:p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p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arejera)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mamíferos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como 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el </a:t>
            </a:r>
            <a:r>
              <a:rPr lang="es-UY" sz="20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Ozotoceros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s-UY" sz="2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bezoarticus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venado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campo</a:t>
            </a:r>
            <a:r>
              <a:rPr lang="es-UY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), 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y </a:t>
            </a:r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Dasypus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s-UY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Novemcinctus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(</a:t>
            </a:r>
            <a:r>
              <a:rPr lang="es-UY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mulita).</a:t>
            </a:r>
            <a:endParaRPr lang="es-UY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8859">
            <a:off x="5732974" y="1677826"/>
            <a:ext cx="3157304" cy="2099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647" y="4273311"/>
            <a:ext cx="2985457" cy="19883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9253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60648" y="0"/>
            <a:ext cx="12672391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83568" y="274638"/>
            <a:ext cx="8003232" cy="707886"/>
          </a:xfrm>
          <a:prstGeom prst="rect">
            <a:avLst/>
          </a:prstGeom>
          <a:solidFill>
            <a:srgbClr val="37609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Importancia </a:t>
            </a:r>
            <a:r>
              <a:rPr lang="es-UY" sz="4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ecosistémica</a:t>
            </a:r>
            <a:endParaRPr lang="es-UY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3568" y="1417638"/>
            <a:ext cx="8003232" cy="5016758"/>
          </a:xfrm>
          <a:prstGeom prst="rect">
            <a:avLst/>
          </a:prstGeom>
          <a:solidFill>
            <a:srgbClr val="77933C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UY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Amplia biodiversidad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UY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Equilibrio del ciclo del carbono: Biogeoquímico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UY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Control de inundaciones</a:t>
            </a:r>
          </a:p>
          <a:p>
            <a:pPr marL="285750" indent="-28575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s-UY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Reintegración de oxígeno</a:t>
            </a:r>
          </a:p>
        </p:txBody>
      </p:sp>
    </p:spTree>
    <p:extLst>
      <p:ext uri="{BB962C8B-B14F-4D97-AF65-F5344CB8AC3E}">
        <p14:creationId xmlns:p14="http://schemas.microsoft.com/office/powerpoint/2010/main" val="14515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624" y="-20632"/>
            <a:ext cx="12208514" cy="68786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1600" y="274638"/>
            <a:ext cx="7344816" cy="1077218"/>
          </a:xfrm>
          <a:prstGeom prst="rect">
            <a:avLst/>
          </a:prstGeom>
          <a:solidFill>
            <a:srgbClr val="37609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IMPORTANCIA ECONOMICA PARA NUESTRO PAIS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07803" y="2203056"/>
            <a:ext cx="7472409" cy="1815882"/>
          </a:xfrm>
          <a:prstGeom prst="rect">
            <a:avLst/>
          </a:prstGeom>
          <a:solidFill>
            <a:schemeClr val="accent3">
              <a:lumMod val="50000"/>
              <a:alpha val="50196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UY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Desde el punto de vista económico ,sus características de clima y suelo la transforman en una zona agrícola y ganadera por excelencia.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0315">
            <a:off x="216662" y="4261252"/>
            <a:ext cx="2324450" cy="20760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48413">
            <a:off x="6214232" y="4022383"/>
            <a:ext cx="2404477" cy="1634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34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>
                <a:latin typeface="Algerian" pitchFamily="82" charset="0"/>
              </a:rPr>
              <a:t>RED TROFICA</a:t>
            </a:r>
            <a:endParaRPr lang="es-UY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UY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7419"/>
          <a:stretch/>
        </p:blipFill>
        <p:spPr>
          <a:xfrm>
            <a:off x="-396552" y="-15434"/>
            <a:ext cx="10611835" cy="6873434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2368214" y="105200"/>
            <a:ext cx="5082302" cy="6752800"/>
            <a:chOff x="2771799" y="214355"/>
            <a:chExt cx="5082302" cy="67528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38975"/>
            <a:stretch/>
          </p:blipFill>
          <p:spPr>
            <a:xfrm>
              <a:off x="2771800" y="214355"/>
              <a:ext cx="5082301" cy="553481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799" y="5452680"/>
              <a:ext cx="5082301" cy="1514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5957" y="5504016"/>
              <a:ext cx="1353984" cy="135398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376092">
              <a:alpha val="50196"/>
            </a:srgbClr>
          </a:solidFill>
        </p:spPr>
        <p:txBody>
          <a:bodyPr/>
          <a:lstStyle/>
          <a:p>
            <a:r>
              <a:rPr lang="es-UY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BIBLIOGRAFíA</a:t>
            </a:r>
            <a:endParaRPr lang="es-UY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4617" y="1628800"/>
            <a:ext cx="8229600" cy="4824536"/>
          </a:xfrm>
          <a:solidFill>
            <a:srgbClr val="77933C">
              <a:alpha val="50196"/>
            </a:srgb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Dr. </a:t>
            </a:r>
            <a:r>
              <a:rPr lang="es-UY" sz="2000" dirty="0" err="1" smtClean="0">
                <a:latin typeface="Century Gothic" panose="020B0502020202020204" pitchFamily="34" charset="0"/>
                <a:cs typeface="Arial" pitchFamily="34" charset="0"/>
              </a:rPr>
              <a:t>Martino</a:t>
            </a: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, Mayo 2013, “Ecosistemas” , AEET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Proyecto Fortalecimiento de las Capacidades para la Implementación del Sistema Nacional de Áreas Protegidas (URU/05/001), IMPORTANCIA GLOBAL DE LA BIODIVERSIDAD DE URUGUAY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José García, 2009, “ Beneficios de las Praderas”, </a:t>
            </a:r>
            <a:r>
              <a:rPr lang="es-UY" sz="2000" dirty="0" err="1" smtClean="0">
                <a:latin typeface="Century Gothic" panose="020B0502020202020204" pitchFamily="34" charset="0"/>
                <a:cs typeface="Arial" pitchFamily="34" charset="0"/>
              </a:rPr>
              <a:t>The</a:t>
            </a: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UY" sz="2000" dirty="0" err="1" smtClean="0">
                <a:latin typeface="Century Gothic" panose="020B0502020202020204" pitchFamily="34" charset="0"/>
                <a:cs typeface="Arial" pitchFamily="34" charset="0"/>
              </a:rPr>
              <a:t>Lawn</a:t>
            </a:r>
            <a:r>
              <a:rPr lang="es-UY" sz="2000" dirty="0" smtClean="0">
                <a:latin typeface="Century Gothic" panose="020B0502020202020204" pitchFamily="34" charset="0"/>
                <a:cs typeface="Arial" pitchFamily="34" charset="0"/>
              </a:rPr>
              <a:t> </a:t>
            </a:r>
            <a:r>
              <a:rPr lang="es-UY" sz="2000" dirty="0" err="1" smtClean="0">
                <a:latin typeface="Century Gothic" panose="020B0502020202020204" pitchFamily="34" charset="0"/>
                <a:cs typeface="Arial" pitchFamily="34" charset="0"/>
              </a:rPr>
              <a:t>Institute</a:t>
            </a:r>
            <a:endParaRPr lang="es-UY" sz="2400" dirty="0">
              <a:latin typeface="Century Gothic" panose="020B0502020202020204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UY" sz="2000" dirty="0">
                <a:latin typeface="Century Gothic" panose="020B0502020202020204" pitchFamily="34" charset="0"/>
                <a:cs typeface="Arial" pitchFamily="34" charset="0"/>
              </a:rPr>
              <a:t>Dinorah Rodríguez, Sylvia Porta, María </a:t>
            </a:r>
            <a:r>
              <a:rPr lang="es-UY" sz="2000" dirty="0" err="1">
                <a:latin typeface="Century Gothic" panose="020B0502020202020204" pitchFamily="34" charset="0"/>
                <a:cs typeface="Arial" pitchFamily="34" charset="0"/>
              </a:rPr>
              <a:t>Dibarboure</a:t>
            </a:r>
            <a:r>
              <a:rPr lang="es-UY" sz="2000" dirty="0">
                <a:latin typeface="Century Gothic" panose="020B0502020202020204" pitchFamily="34" charset="0"/>
                <a:cs typeface="Arial" pitchFamily="34" charset="0"/>
              </a:rPr>
              <a:t>, 2011, “Ciencias de la Naturaleza 6”. Editorial; Santillana - Cap.1_ Pg. 8 y sig.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UY" sz="2000" dirty="0">
                <a:latin typeface="Century Gothic" panose="020B0502020202020204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s-UY" sz="2000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245</Words>
  <Application>Microsoft Office PowerPoint</Application>
  <PresentationFormat>Presentación en pantalla (4:3)</PresentationFormat>
  <Paragraphs>44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Century Gothic</vt:lpstr>
      <vt:lpstr>Courier New</vt:lpstr>
      <vt:lpstr>Forte</vt:lpstr>
      <vt:lpstr>Tema de Office</vt:lpstr>
      <vt:lpstr>PRADERA</vt:lpstr>
      <vt:lpstr>Presentación de PowerPoint</vt:lpstr>
      <vt:lpstr>Presentación de PowerPoint</vt:lpstr>
      <vt:lpstr>Presentación de PowerPoint</vt:lpstr>
      <vt:lpstr>RED TROFICA</vt:lpstr>
      <vt:lpstr>BIBLIOGRAFíA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PRADERA</dc:title>
  <dc:creator>Usuario</dc:creator>
  <cp:lastModifiedBy>Clara Moreira</cp:lastModifiedBy>
  <cp:revision>34</cp:revision>
  <dcterms:created xsi:type="dcterms:W3CDTF">2017-05-31T01:54:57Z</dcterms:created>
  <dcterms:modified xsi:type="dcterms:W3CDTF">2017-06-12T01:53:36Z</dcterms:modified>
</cp:coreProperties>
</file>